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684" r:id="rId3"/>
    <p:sldMasterId id="2147483693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79D"/>
    <a:srgbClr val="20A759"/>
    <a:srgbClr val="FFDA01"/>
    <a:srgbClr val="108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5"/>
    <p:restoredTop sz="86407"/>
  </p:normalViewPr>
  <p:slideViewPr>
    <p:cSldViewPr snapToGrid="0">
      <p:cViewPr varScale="1">
        <p:scale>
          <a:sx n="87" d="100"/>
          <a:sy n="87" d="100"/>
        </p:scale>
        <p:origin x="216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328" y="10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ADAC86D-DA64-B049-A3BD-918366B604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954825-9AFD-D94E-8DC5-6746E467BB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2D453-9E39-5945-BC74-C6735B75DD6B}" type="datetimeFigureOut">
              <a:rPr lang="es-CO" smtClean="0"/>
              <a:t>25/07/24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0D39C5-6222-8546-99E5-91DD3A5606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6E9418-D068-1143-A9B7-0782C60F0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58171-CA53-D44E-AAD8-009465793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87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0044-F3FF-2742-B6FD-1C779E0B9ABE}" type="datetimeFigureOut">
              <a:rPr lang="es-CO" smtClean="0"/>
              <a:t>25/07/24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7DF7-934A-4940-83D7-524A982E8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861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67DF7-934A-4940-83D7-524A982E84F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449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D7914C7-1679-1246-B65E-3A331E6E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E4FB2-ACF9-8F44-A354-C5601621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345" y="43844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9C159399-7314-6170-E00C-B9977A0E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60020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084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40CE0-7879-2B4C-B646-E98FAC85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265"/>
            <a:ext cx="10515600" cy="180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3488F-1CA9-794D-B65F-9C76DC5C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6655"/>
            <a:ext cx="10515600" cy="28770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93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3AA09-9FC9-7741-98DD-969E6530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2E77FC-ADCF-A149-BFC2-0354544F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777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CBCC9-6CCB-814D-BCE6-959066BB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0334"/>
            <a:ext cx="7924800" cy="6359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A84196-22C4-3943-A346-C957DC6E6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00" y="1825625"/>
            <a:ext cx="102235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7878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568AD-6CA0-564F-BD62-972AB518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536" y="203996"/>
            <a:ext cx="786288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7535DA-87BB-B545-BD27-16AAC9337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27200"/>
            <a:ext cx="5157787" cy="446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90533F-85D0-524A-9231-ACC9B10B2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727200"/>
            <a:ext cx="5183188" cy="446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E805B7-A412-9C47-9EE3-E3EC7884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985" y="501653"/>
            <a:ext cx="622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90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3DDDE-957D-9144-B4D7-4FB40DE6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5334"/>
            <a:ext cx="10515600" cy="180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3AA127-8BCD-DA44-834C-4528F3E5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8F604D6D-4982-2D4C-9657-335546885C86}" type="datetime1">
              <a:rPr lang="es-CO" smtClean="0"/>
              <a:t>25/07/24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0644CF-52E2-9743-A03A-2A0EA2C3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CB5FD7-FD2A-1D4A-9D44-4DDC8495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50209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790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3D2614-7E68-C441-A942-690E94E5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E2965F38-467B-724E-AA11-2F10CDD2629F}" type="datetime1">
              <a:rPr lang="es-CO" smtClean="0"/>
              <a:t>25/07/24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1E182B-75AE-A841-982E-D59C6541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1A6A51-4464-014C-B686-61D97A52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0AB86C-84C0-0843-B19B-637DEA07D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016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A5DDE-86AA-3749-9481-8FE7F7DD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381"/>
            <a:ext cx="3932237" cy="133875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FAE45-95CF-2548-A428-400A0DE5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83679"/>
            <a:ext cx="6172200" cy="40773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A833F-D4F0-E745-B4D0-9DA2AF8B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80138"/>
            <a:ext cx="3932237" cy="318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FAF05-6A1A-F346-97D3-6258BF89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8491" y="50646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163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D7914C7-1679-1246-B65E-3A331E6E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9C159399-7314-6170-E00C-B9977A0E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60020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997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40CE0-7879-2B4C-B646-E98FAC85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265"/>
            <a:ext cx="10515600" cy="180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3488F-1CA9-794D-B65F-9C76DC5C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6655"/>
            <a:ext cx="10515600" cy="28770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318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3AA09-9FC9-7741-98DD-969E6530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2E77FC-ADCF-A149-BFC2-0354544F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227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40CE0-7879-2B4C-B646-E98FAC85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265"/>
            <a:ext cx="10515600" cy="180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3488F-1CA9-794D-B65F-9C76DC5C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6655"/>
            <a:ext cx="10515600" cy="28770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3404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CBCC9-6CCB-814D-BCE6-959066BB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0334"/>
            <a:ext cx="7924800" cy="6359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A84196-22C4-3943-A346-C957DC6E6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00" y="1825625"/>
            <a:ext cx="102235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106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568AD-6CA0-564F-BD62-972AB518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536" y="203996"/>
            <a:ext cx="786288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7535DA-87BB-B545-BD27-16AAC9337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27200"/>
            <a:ext cx="5157787" cy="446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90533F-85D0-524A-9231-ACC9B10B2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727200"/>
            <a:ext cx="5183188" cy="446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E805B7-A412-9C47-9EE3-E3EC7884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985" y="501653"/>
            <a:ext cx="622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386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3DDDE-957D-9144-B4D7-4FB40DE6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5334"/>
            <a:ext cx="10515600" cy="180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3AA127-8BCD-DA44-834C-4528F3E5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8F604D6D-4982-2D4C-9657-335546885C86}" type="datetime1">
              <a:rPr lang="es-CO" smtClean="0"/>
              <a:t>25/07/24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0644CF-52E2-9743-A03A-2A0EA2C3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CB5FD7-FD2A-1D4A-9D44-4DDC8495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50209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677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3D2614-7E68-C441-A942-690E94E5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E2965F38-467B-724E-AA11-2F10CDD2629F}" type="datetime1">
              <a:rPr lang="es-CO" smtClean="0"/>
              <a:t>25/07/24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1E182B-75AE-A841-982E-D59C6541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1A6A51-4464-014C-B686-61D97A52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0AB86C-84C0-0843-B19B-637DEA07D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5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A5DDE-86AA-3749-9481-8FE7F7DD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381"/>
            <a:ext cx="3932237" cy="133875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FAE45-95CF-2548-A428-400A0DE5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83679"/>
            <a:ext cx="6172200" cy="40773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A833F-D4F0-E745-B4D0-9DA2AF8B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80138"/>
            <a:ext cx="3932237" cy="318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FAF05-6A1A-F346-97D3-6258BF89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8491" y="50646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172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D7914C7-1679-1246-B65E-3A331E6E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9C159399-7314-6170-E00C-B9977A0E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50802"/>
            <a:ext cx="92583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257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40CE0-7879-2B4C-B646-E98FAC85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52400"/>
            <a:ext cx="9499600" cy="5969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3488F-1CA9-794D-B65F-9C76DC5C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6655"/>
            <a:ext cx="10515600" cy="28770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066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3AA09-9FC9-7741-98DD-969E6530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2E77FC-ADCF-A149-BFC2-0354544F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2768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CBCC9-6CCB-814D-BCE6-959066BB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0334"/>
            <a:ext cx="7924800" cy="6359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A84196-22C4-3943-A346-C957DC6E6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00" y="1825625"/>
            <a:ext cx="102235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6437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568AD-6CA0-564F-BD62-972AB518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536" y="203996"/>
            <a:ext cx="786288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7535DA-87BB-B545-BD27-16AAC9337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27200"/>
            <a:ext cx="5157787" cy="446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90533F-85D0-524A-9231-ACC9B10B2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727200"/>
            <a:ext cx="5183188" cy="446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E805B7-A412-9C47-9EE3-E3EC7884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985" y="501653"/>
            <a:ext cx="622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93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3AA09-9FC9-7741-98DD-969E6530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2E77FC-ADCF-A149-BFC2-0354544F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9684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3DDDE-957D-9144-B4D7-4FB40DE6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5334"/>
            <a:ext cx="10515600" cy="180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3AA127-8BCD-DA44-834C-4528F3E5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8F604D6D-4982-2D4C-9657-335546885C86}" type="datetime1">
              <a:rPr lang="es-CO" smtClean="0"/>
              <a:t>25/07/24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0644CF-52E2-9743-A03A-2A0EA2C3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CB5FD7-FD2A-1D4A-9D44-4DDC8495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50209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133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3D2614-7E68-C441-A942-690E94E5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E2965F38-467B-724E-AA11-2F10CDD2629F}" type="datetime1">
              <a:rPr lang="es-CO" smtClean="0"/>
              <a:t>25/07/24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1E182B-75AE-A841-982E-D59C6541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1A6A51-4464-014C-B686-61D97A52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0AB86C-84C0-0843-B19B-637DEA07D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3311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A5DDE-86AA-3749-9481-8FE7F7DD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381"/>
            <a:ext cx="3932237" cy="133875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FAE45-95CF-2548-A428-400A0DE5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83679"/>
            <a:ext cx="6172200" cy="40773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A833F-D4F0-E745-B4D0-9DA2AF8B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80138"/>
            <a:ext cx="3932237" cy="318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FAF05-6A1A-F346-97D3-6258BF89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8491" y="50646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70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CBCC9-6CCB-814D-BCE6-959066BB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0334"/>
            <a:ext cx="7924800" cy="6359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A84196-22C4-3943-A346-C957DC6E6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00" y="1825625"/>
            <a:ext cx="102235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252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568AD-6CA0-564F-BD62-972AB518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536" y="203996"/>
            <a:ext cx="786288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7535DA-87BB-B545-BD27-16AAC9337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27200"/>
            <a:ext cx="5157787" cy="446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90533F-85D0-524A-9231-ACC9B10B2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727200"/>
            <a:ext cx="5183188" cy="446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E805B7-A412-9C47-9EE3-E3EC7884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985" y="501653"/>
            <a:ext cx="622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86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3DDDE-957D-9144-B4D7-4FB40DE6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5334"/>
            <a:ext cx="10515600" cy="180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3AA127-8BCD-DA44-834C-4528F3E5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8F604D6D-4982-2D4C-9657-335546885C86}" type="datetime1">
              <a:rPr lang="es-CO" smtClean="0"/>
              <a:t>25/07/24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0644CF-52E2-9743-A03A-2A0EA2C3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CB5FD7-FD2A-1D4A-9D44-4DDC8495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50209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612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3D2614-7E68-C441-A942-690E94E5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E2965F38-467B-724E-AA11-2F10CDD2629F}" type="datetime1">
              <a:rPr lang="es-CO" smtClean="0"/>
              <a:t>25/07/24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1E182B-75AE-A841-982E-D59C6541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1A6A51-4464-014C-B686-61D97A52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0AB86C-84C0-0843-B19B-637DEA07D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00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A5DDE-86AA-3749-9481-8FE7F7DD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381"/>
            <a:ext cx="3932237" cy="133875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FAE45-95CF-2548-A428-400A0DE5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83679"/>
            <a:ext cx="6172200" cy="40773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A833F-D4F0-E745-B4D0-9DA2AF8B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80138"/>
            <a:ext cx="3932237" cy="318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FAF05-6A1A-F346-97D3-6258BF89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8491" y="50646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59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D7914C7-1679-1246-B65E-3A331E6E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E4FB2-ACF9-8F44-A354-C5601621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345" y="43844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F0AB86C-84C0-0843-B19B-637DEA07D1B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9C159399-7314-6170-E00C-B9977A0E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60020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75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2.wdp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microsoft.com/office/2007/relationships/hdphoto" Target="../media/hdphoto2.wdp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microsoft.com/office/2007/relationships/hdphoto" Target="../media/hdphoto4.wdp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microsoft.com/office/2007/relationships/hdphoto" Target="../media/hdphoto5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microsoft.com/office/2007/relationships/hdphoto" Target="../media/hdphoto4.wdp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microsoft.com/office/2007/relationships/hdphoto" Target="../media/hdphoto5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3">
            <a:extLst>
              <a:ext uri="{FF2B5EF4-FFF2-40B4-BE49-F238E27FC236}">
                <a16:creationId xmlns:a16="http://schemas.microsoft.com/office/drawing/2014/main" id="{8C34C9C8-7BC8-1B2F-D355-689391A4100F}"/>
              </a:ext>
            </a:extLst>
          </p:cNvPr>
          <p:cNvSpPr txBox="1"/>
          <p:nvPr userDrawn="1"/>
        </p:nvSpPr>
        <p:spPr>
          <a:xfrm>
            <a:off x="1629534" y="5915163"/>
            <a:ext cx="1882775" cy="554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s-CO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4A6299E-D405-2EA5-B29E-0AE39A85F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" t="10427" r="2392" b="13526"/>
          <a:stretch/>
        </p:blipFill>
        <p:spPr bwMode="auto">
          <a:xfrm>
            <a:off x="4472859" y="6079981"/>
            <a:ext cx="2687595" cy="683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CF9434-5D16-7ED8-6E37-025640FB29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43" y="6106214"/>
            <a:ext cx="684000" cy="684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357FE2D-3C64-CA0B-673B-316034FCD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21368" r="7450" b="23189"/>
          <a:stretch/>
        </p:blipFill>
        <p:spPr bwMode="auto">
          <a:xfrm>
            <a:off x="10041613" y="6072729"/>
            <a:ext cx="1041705" cy="6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7753AB0-4B87-1C21-11DF-FDBFCBA72B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84" y="6080040"/>
            <a:ext cx="2812001" cy="684000"/>
          </a:xfrm>
          <a:prstGeom prst="rect">
            <a:avLst/>
          </a:prstGeom>
        </p:spPr>
      </p:pic>
      <p:sp>
        <p:nvSpPr>
          <p:cNvPr id="35" name="Text Box 36">
            <a:extLst>
              <a:ext uri="{FF2B5EF4-FFF2-40B4-BE49-F238E27FC236}">
                <a16:creationId xmlns:a16="http://schemas.microsoft.com/office/drawing/2014/main" id="{7D08E379-3BA7-52D1-3569-CC3DF215976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5887938"/>
            <a:ext cx="12192000" cy="1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kern="1200" dirty="0">
                <a:solidFill>
                  <a:srgbClr val="24579D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IMPLEMENTACION DE ESTRATEGIAS DE CTEI PARA EL ROBUSTECIMIENTO DEL CONOCIMIENTO CIENTÍFICO QUE PROMUEVA LA INNOVACION EN LA EDUCACIÓN BÁSICA Y MEDIA, BPIN 2021000100141 </a:t>
            </a:r>
          </a:p>
          <a:p>
            <a:pPr algn="ctr"/>
            <a:endParaRPr lang="es-CO" sz="900" b="1" kern="1200" dirty="0">
              <a:solidFill>
                <a:srgbClr val="24579D"/>
              </a:solidFill>
              <a:effectLst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 Box 36">
            <a:extLst>
              <a:ext uri="{FF2B5EF4-FFF2-40B4-BE49-F238E27FC236}">
                <a16:creationId xmlns:a16="http://schemas.microsoft.com/office/drawing/2014/main" id="{63BA3461-9ABA-5044-A781-068F462C7E5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37157" y="920033"/>
            <a:ext cx="1354848" cy="17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just">
              <a:lnSpc>
                <a:spcPct val="101000"/>
              </a:lnSpc>
              <a:spcAft>
                <a:spcPts val="0"/>
              </a:spcAft>
            </a:pPr>
            <a:endParaRPr lang="es-CO" sz="1000" b="1" dirty="0">
              <a:solidFill>
                <a:srgbClr val="24579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3CBF85-B14E-4E57-0F2C-9B0029ADD88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95" y="196424"/>
            <a:ext cx="5539382" cy="5733801"/>
          </a:xfrm>
          <a:prstGeom prst="rect">
            <a:avLst/>
          </a:prstGeom>
        </p:spPr>
      </p:pic>
      <p:sp>
        <p:nvSpPr>
          <p:cNvPr id="5" name="Freeform 36">
            <a:extLst>
              <a:ext uri="{FF2B5EF4-FFF2-40B4-BE49-F238E27FC236}">
                <a16:creationId xmlns:a16="http://schemas.microsoft.com/office/drawing/2014/main" id="{D8837424-62A7-BF46-9350-4735870EEF86}"/>
              </a:ext>
            </a:extLst>
          </p:cNvPr>
          <p:cNvSpPr>
            <a:spLocks/>
          </p:cNvSpPr>
          <p:nvPr userDrawn="1"/>
        </p:nvSpPr>
        <p:spPr bwMode="auto">
          <a:xfrm>
            <a:off x="152569" y="6049874"/>
            <a:ext cx="11823531" cy="767328"/>
          </a:xfrm>
          <a:custGeom>
            <a:avLst/>
            <a:gdLst>
              <a:gd name="T0" fmla="+- 0 11260 11260"/>
              <a:gd name="T1" fmla="*/ T0 w 8480"/>
              <a:gd name="T2" fmla="+- 0 15620 15440"/>
              <a:gd name="T3" fmla="*/ 15620 h 740"/>
              <a:gd name="T4" fmla="+- 0 11261 11260"/>
              <a:gd name="T5" fmla="*/ T4 w 8480"/>
              <a:gd name="T6" fmla="+- 0 15596 15440"/>
              <a:gd name="T7" fmla="*/ 15596 h 740"/>
              <a:gd name="T8" fmla="+- 0 11266 11260"/>
              <a:gd name="T9" fmla="*/ T8 w 8480"/>
              <a:gd name="T10" fmla="+- 0 15573 15440"/>
              <a:gd name="T11" fmla="*/ 15573 h 740"/>
              <a:gd name="T12" fmla="+- 0 11304 11260"/>
              <a:gd name="T13" fmla="*/ T12 w 8480"/>
              <a:gd name="T14" fmla="+- 0 15501 15440"/>
              <a:gd name="T15" fmla="*/ 15501 h 740"/>
              <a:gd name="T16" fmla="+- 0 11321 11260"/>
              <a:gd name="T17" fmla="*/ T16 w 8480"/>
              <a:gd name="T18" fmla="+- 0 15484 15440"/>
              <a:gd name="T19" fmla="*/ 15484 h 740"/>
              <a:gd name="T20" fmla="+- 0 11405 11260"/>
              <a:gd name="T21" fmla="*/ T20 w 8480"/>
              <a:gd name="T22" fmla="+- 0 15443 15440"/>
              <a:gd name="T23" fmla="*/ 15443 h 740"/>
              <a:gd name="T24" fmla="+- 0 11428 11260"/>
              <a:gd name="T25" fmla="*/ T24 w 8480"/>
              <a:gd name="T26" fmla="+- 0 15440 15440"/>
              <a:gd name="T27" fmla="*/ 15440 h 740"/>
              <a:gd name="T28" fmla="+- 0 19560 11260"/>
              <a:gd name="T29" fmla="*/ T28 w 8480"/>
              <a:gd name="T30" fmla="+- 0 15440 15440"/>
              <a:gd name="T31" fmla="*/ 15440 h 740"/>
              <a:gd name="T32" fmla="+- 0 19584 11260"/>
              <a:gd name="T33" fmla="*/ T32 w 8480"/>
              <a:gd name="T34" fmla="+- 0 15441 15440"/>
              <a:gd name="T35" fmla="*/ 15441 h 740"/>
              <a:gd name="T36" fmla="+- 0 19687 11260"/>
              <a:gd name="T37" fmla="*/ T36 w 8480"/>
              <a:gd name="T38" fmla="+- 0 15493 15440"/>
              <a:gd name="T39" fmla="*/ 15493 h 740"/>
              <a:gd name="T40" fmla="+- 0 19703 11260"/>
              <a:gd name="T41" fmla="*/ T40 w 8480"/>
              <a:gd name="T42" fmla="+- 0 15510 15440"/>
              <a:gd name="T43" fmla="*/ 15510 h 740"/>
              <a:gd name="T44" fmla="+- 0 19716 11260"/>
              <a:gd name="T45" fmla="*/ T44 w 8480"/>
              <a:gd name="T46" fmla="+- 0 15530 15440"/>
              <a:gd name="T47" fmla="*/ 15530 h 740"/>
              <a:gd name="T48" fmla="+- 0 19726 11260"/>
              <a:gd name="T49" fmla="*/ T48 w 8480"/>
              <a:gd name="T50" fmla="+- 0 15551 15440"/>
              <a:gd name="T51" fmla="*/ 15551 h 740"/>
              <a:gd name="T52" fmla="+- 0 19734 11260"/>
              <a:gd name="T53" fmla="*/ T52 w 8480"/>
              <a:gd name="T54" fmla="+- 0 15573 15440"/>
              <a:gd name="T55" fmla="*/ 15573 h 740"/>
              <a:gd name="T56" fmla="+- 0 19739 11260"/>
              <a:gd name="T57" fmla="*/ T56 w 8480"/>
              <a:gd name="T58" fmla="+- 0 15596 15440"/>
              <a:gd name="T59" fmla="*/ 15596 h 740"/>
              <a:gd name="T60" fmla="+- 0 19740 11260"/>
              <a:gd name="T61" fmla="*/ T60 w 8480"/>
              <a:gd name="T62" fmla="+- 0 15620 15440"/>
              <a:gd name="T63" fmla="*/ 15620 h 740"/>
              <a:gd name="T64" fmla="+- 0 19740 11260"/>
              <a:gd name="T65" fmla="*/ T64 w 8480"/>
              <a:gd name="T66" fmla="+- 0 16012 15440"/>
              <a:gd name="T67" fmla="*/ 16012 h 740"/>
              <a:gd name="T68" fmla="+- 0 19737 11260"/>
              <a:gd name="T69" fmla="*/ T68 w 8480"/>
              <a:gd name="T70" fmla="+- 0 16035 15440"/>
              <a:gd name="T71" fmla="*/ 16035 h 740"/>
              <a:gd name="T72" fmla="+- 0 19731 11260"/>
              <a:gd name="T73" fmla="*/ T72 w 8480"/>
              <a:gd name="T74" fmla="+- 0 16058 15440"/>
              <a:gd name="T75" fmla="*/ 16058 h 740"/>
              <a:gd name="T76" fmla="+- 0 19722 11260"/>
              <a:gd name="T77" fmla="*/ T76 w 8480"/>
              <a:gd name="T78" fmla="+- 0 16080 15440"/>
              <a:gd name="T79" fmla="*/ 16080 h 740"/>
              <a:gd name="T80" fmla="+- 0 19710 11260"/>
              <a:gd name="T81" fmla="*/ T80 w 8480"/>
              <a:gd name="T82" fmla="+- 0 16100 15440"/>
              <a:gd name="T83" fmla="*/ 16100 h 740"/>
              <a:gd name="T84" fmla="+- 0 19660 11260"/>
              <a:gd name="T85" fmla="*/ T84 w 8480"/>
              <a:gd name="T86" fmla="+- 0 16150 15440"/>
              <a:gd name="T87" fmla="*/ 16150 h 740"/>
              <a:gd name="T88" fmla="+- 0 19640 11260"/>
              <a:gd name="T89" fmla="*/ T88 w 8480"/>
              <a:gd name="T90" fmla="+- 0 16162 15440"/>
              <a:gd name="T91" fmla="*/ 16162 h 740"/>
              <a:gd name="T92" fmla="+- 0 19618 11260"/>
              <a:gd name="T93" fmla="*/ T92 w 8480"/>
              <a:gd name="T94" fmla="+- 0 16171 15440"/>
              <a:gd name="T95" fmla="*/ 16171 h 740"/>
              <a:gd name="T96" fmla="+- 0 19595 11260"/>
              <a:gd name="T97" fmla="*/ T96 w 8480"/>
              <a:gd name="T98" fmla="+- 0 16177 15440"/>
              <a:gd name="T99" fmla="*/ 16177 h 740"/>
              <a:gd name="T100" fmla="+- 0 19572 11260"/>
              <a:gd name="T101" fmla="*/ T100 w 8480"/>
              <a:gd name="T102" fmla="+- 0 16180 15440"/>
              <a:gd name="T103" fmla="*/ 16180 h 740"/>
              <a:gd name="T104" fmla="+- 0 11440 11260"/>
              <a:gd name="T105" fmla="*/ T104 w 8480"/>
              <a:gd name="T106" fmla="+- 0 16180 15440"/>
              <a:gd name="T107" fmla="*/ 16180 h 740"/>
              <a:gd name="T108" fmla="+- 0 11416 11260"/>
              <a:gd name="T109" fmla="*/ T108 w 8480"/>
              <a:gd name="T110" fmla="+- 0 16179 15440"/>
              <a:gd name="T111" fmla="*/ 16179 h 740"/>
              <a:gd name="T112" fmla="+- 0 11393 11260"/>
              <a:gd name="T113" fmla="*/ T112 w 8480"/>
              <a:gd name="T114" fmla="+- 0 16174 15440"/>
              <a:gd name="T115" fmla="*/ 16174 h 740"/>
              <a:gd name="T116" fmla="+- 0 11371 11260"/>
              <a:gd name="T117" fmla="*/ T116 w 8480"/>
              <a:gd name="T118" fmla="+- 0 16166 15440"/>
              <a:gd name="T119" fmla="*/ 16166 h 740"/>
              <a:gd name="T120" fmla="+- 0 11350 11260"/>
              <a:gd name="T121" fmla="*/ T120 w 8480"/>
              <a:gd name="T122" fmla="+- 0 16156 15440"/>
              <a:gd name="T123" fmla="*/ 16156 h 740"/>
              <a:gd name="T124" fmla="+- 0 11330 11260"/>
              <a:gd name="T125" fmla="*/ T124 w 8480"/>
              <a:gd name="T126" fmla="+- 0 16143 15440"/>
              <a:gd name="T127" fmla="*/ 16143 h 740"/>
              <a:gd name="T128" fmla="+- 0 11284 11260"/>
              <a:gd name="T129" fmla="*/ T128 w 8480"/>
              <a:gd name="T130" fmla="+- 0 16090 15440"/>
              <a:gd name="T131" fmla="*/ 16090 h 740"/>
              <a:gd name="T132" fmla="+- 0 11274 11260"/>
              <a:gd name="T133" fmla="*/ T132 w 8480"/>
              <a:gd name="T134" fmla="+- 0 16069 15440"/>
              <a:gd name="T135" fmla="*/ 16069 h 740"/>
              <a:gd name="T136" fmla="+- 0 11266 11260"/>
              <a:gd name="T137" fmla="*/ T136 w 8480"/>
              <a:gd name="T138" fmla="+- 0 16047 15440"/>
              <a:gd name="T139" fmla="*/ 16047 h 740"/>
              <a:gd name="T140" fmla="+- 0 11261 11260"/>
              <a:gd name="T141" fmla="*/ T140 w 8480"/>
              <a:gd name="T142" fmla="+- 0 16024 15440"/>
              <a:gd name="T143" fmla="*/ 16024 h 740"/>
              <a:gd name="T144" fmla="+- 0 11260 11260"/>
              <a:gd name="T145" fmla="*/ T144 w 8480"/>
              <a:gd name="T146" fmla="+- 0 16000 15440"/>
              <a:gd name="T147" fmla="*/ 16000 h 7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480" h="740">
                <a:moveTo>
                  <a:pt x="0" y="560"/>
                </a:moveTo>
                <a:lnTo>
                  <a:pt x="0" y="180"/>
                </a:lnTo>
                <a:lnTo>
                  <a:pt x="0" y="168"/>
                </a:lnTo>
                <a:lnTo>
                  <a:pt x="1" y="156"/>
                </a:lnTo>
                <a:lnTo>
                  <a:pt x="3" y="145"/>
                </a:lnTo>
                <a:lnTo>
                  <a:pt x="6" y="133"/>
                </a:lnTo>
                <a:lnTo>
                  <a:pt x="9" y="122"/>
                </a:lnTo>
                <a:lnTo>
                  <a:pt x="44" y="61"/>
                </a:lnTo>
                <a:lnTo>
                  <a:pt x="53" y="53"/>
                </a:lnTo>
                <a:lnTo>
                  <a:pt x="61" y="44"/>
                </a:lnTo>
                <a:lnTo>
                  <a:pt x="122" y="9"/>
                </a:lnTo>
                <a:lnTo>
                  <a:pt x="145" y="3"/>
                </a:lnTo>
                <a:lnTo>
                  <a:pt x="156" y="1"/>
                </a:lnTo>
                <a:lnTo>
                  <a:pt x="168" y="0"/>
                </a:lnTo>
                <a:lnTo>
                  <a:pt x="180" y="0"/>
                </a:lnTo>
                <a:lnTo>
                  <a:pt x="8300" y="0"/>
                </a:lnTo>
                <a:lnTo>
                  <a:pt x="8312" y="0"/>
                </a:lnTo>
                <a:lnTo>
                  <a:pt x="8324" y="1"/>
                </a:lnTo>
                <a:lnTo>
                  <a:pt x="8390" y="24"/>
                </a:lnTo>
                <a:lnTo>
                  <a:pt x="8427" y="53"/>
                </a:lnTo>
                <a:lnTo>
                  <a:pt x="8436" y="61"/>
                </a:lnTo>
                <a:lnTo>
                  <a:pt x="8443" y="70"/>
                </a:lnTo>
                <a:lnTo>
                  <a:pt x="8450" y="80"/>
                </a:lnTo>
                <a:lnTo>
                  <a:pt x="8456" y="90"/>
                </a:lnTo>
                <a:lnTo>
                  <a:pt x="8462" y="100"/>
                </a:lnTo>
                <a:lnTo>
                  <a:pt x="8466" y="111"/>
                </a:lnTo>
                <a:lnTo>
                  <a:pt x="8471" y="122"/>
                </a:lnTo>
                <a:lnTo>
                  <a:pt x="8474" y="133"/>
                </a:lnTo>
                <a:lnTo>
                  <a:pt x="8477" y="145"/>
                </a:lnTo>
                <a:lnTo>
                  <a:pt x="8479" y="156"/>
                </a:lnTo>
                <a:lnTo>
                  <a:pt x="8480" y="168"/>
                </a:lnTo>
                <a:lnTo>
                  <a:pt x="8480" y="180"/>
                </a:lnTo>
                <a:lnTo>
                  <a:pt x="8480" y="560"/>
                </a:lnTo>
                <a:lnTo>
                  <a:pt x="8480" y="572"/>
                </a:lnTo>
                <a:lnTo>
                  <a:pt x="8479" y="584"/>
                </a:lnTo>
                <a:lnTo>
                  <a:pt x="8477" y="595"/>
                </a:lnTo>
                <a:lnTo>
                  <a:pt x="8474" y="607"/>
                </a:lnTo>
                <a:lnTo>
                  <a:pt x="8471" y="618"/>
                </a:lnTo>
                <a:lnTo>
                  <a:pt x="8466" y="629"/>
                </a:lnTo>
                <a:lnTo>
                  <a:pt x="8462" y="640"/>
                </a:lnTo>
                <a:lnTo>
                  <a:pt x="8456" y="650"/>
                </a:lnTo>
                <a:lnTo>
                  <a:pt x="8450" y="660"/>
                </a:lnTo>
                <a:lnTo>
                  <a:pt x="8443" y="670"/>
                </a:lnTo>
                <a:lnTo>
                  <a:pt x="8400" y="710"/>
                </a:lnTo>
                <a:lnTo>
                  <a:pt x="8390" y="716"/>
                </a:lnTo>
                <a:lnTo>
                  <a:pt x="8380" y="722"/>
                </a:lnTo>
                <a:lnTo>
                  <a:pt x="8369" y="726"/>
                </a:lnTo>
                <a:lnTo>
                  <a:pt x="8358" y="731"/>
                </a:lnTo>
                <a:lnTo>
                  <a:pt x="8347" y="734"/>
                </a:lnTo>
                <a:lnTo>
                  <a:pt x="8335" y="737"/>
                </a:lnTo>
                <a:lnTo>
                  <a:pt x="8324" y="739"/>
                </a:lnTo>
                <a:lnTo>
                  <a:pt x="8312" y="740"/>
                </a:lnTo>
                <a:lnTo>
                  <a:pt x="8300" y="740"/>
                </a:lnTo>
                <a:lnTo>
                  <a:pt x="180" y="740"/>
                </a:lnTo>
                <a:lnTo>
                  <a:pt x="168" y="740"/>
                </a:lnTo>
                <a:lnTo>
                  <a:pt x="156" y="739"/>
                </a:lnTo>
                <a:lnTo>
                  <a:pt x="145" y="737"/>
                </a:lnTo>
                <a:lnTo>
                  <a:pt x="133" y="734"/>
                </a:lnTo>
                <a:lnTo>
                  <a:pt x="122" y="731"/>
                </a:lnTo>
                <a:lnTo>
                  <a:pt x="111" y="726"/>
                </a:lnTo>
                <a:lnTo>
                  <a:pt x="100" y="722"/>
                </a:lnTo>
                <a:lnTo>
                  <a:pt x="90" y="716"/>
                </a:lnTo>
                <a:lnTo>
                  <a:pt x="80" y="710"/>
                </a:lnTo>
                <a:lnTo>
                  <a:pt x="70" y="703"/>
                </a:lnTo>
                <a:lnTo>
                  <a:pt x="30" y="660"/>
                </a:lnTo>
                <a:lnTo>
                  <a:pt x="24" y="650"/>
                </a:lnTo>
                <a:lnTo>
                  <a:pt x="18" y="640"/>
                </a:lnTo>
                <a:lnTo>
                  <a:pt x="14" y="629"/>
                </a:lnTo>
                <a:lnTo>
                  <a:pt x="9" y="618"/>
                </a:lnTo>
                <a:lnTo>
                  <a:pt x="6" y="607"/>
                </a:lnTo>
                <a:lnTo>
                  <a:pt x="3" y="595"/>
                </a:lnTo>
                <a:lnTo>
                  <a:pt x="1" y="584"/>
                </a:lnTo>
                <a:lnTo>
                  <a:pt x="0" y="572"/>
                </a:lnTo>
                <a:lnTo>
                  <a:pt x="0" y="560"/>
                </a:lnTo>
                <a:close/>
              </a:path>
            </a:pathLst>
          </a:custGeom>
          <a:noFill/>
          <a:ln w="25400">
            <a:solidFill>
              <a:srgbClr val="184A9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4C4B445-B645-309B-A8CD-0ED18309C696}"/>
              </a:ext>
            </a:extLst>
          </p:cNvPr>
          <p:cNvGrpSpPr/>
          <p:nvPr userDrawn="1"/>
        </p:nvGrpSpPr>
        <p:grpSpPr>
          <a:xfrm>
            <a:off x="-14276" y="1624461"/>
            <a:ext cx="683260" cy="3550826"/>
            <a:chOff x="19049" y="327729"/>
            <a:chExt cx="755380" cy="458315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E7DF51DF-A786-D16C-6860-D643ED23D0A4}"/>
                </a:ext>
              </a:extLst>
            </p:cNvPr>
            <p:cNvGrpSpPr/>
            <p:nvPr userDrawn="1"/>
          </p:nvGrpSpPr>
          <p:grpSpPr>
            <a:xfrm>
              <a:off x="19049" y="327729"/>
              <a:ext cx="755380" cy="4583156"/>
              <a:chOff x="156784" y="5873078"/>
              <a:chExt cx="581901" cy="5050929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FBFE684-0A0B-7C9E-4C58-E7E522018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868" y="9116694"/>
                <a:ext cx="580817" cy="1807313"/>
              </a:xfrm>
              <a:custGeom>
                <a:avLst/>
                <a:gdLst>
                  <a:gd name="T0" fmla="+- 0 11758 10120"/>
                  <a:gd name="T1" fmla="*/ T0 w 1640"/>
                  <a:gd name="T2" fmla="+- 0 12826 11260"/>
                  <a:gd name="T3" fmla="*/ 12826 h 2980"/>
                  <a:gd name="T4" fmla="+- 0 11743 10120"/>
                  <a:gd name="T5" fmla="*/ T4 w 1640"/>
                  <a:gd name="T6" fmla="+- 0 12976 11260"/>
                  <a:gd name="T7" fmla="*/ 12976 h 2980"/>
                  <a:gd name="T8" fmla="+- 0 11714 10120"/>
                  <a:gd name="T9" fmla="*/ T8 w 1640"/>
                  <a:gd name="T10" fmla="+- 0 13122 11260"/>
                  <a:gd name="T11" fmla="*/ 13122 h 2980"/>
                  <a:gd name="T12" fmla="+- 0 11670 10120"/>
                  <a:gd name="T13" fmla="*/ T12 w 1640"/>
                  <a:gd name="T14" fmla="+- 0 13262 11260"/>
                  <a:gd name="T15" fmla="*/ 13262 h 2980"/>
                  <a:gd name="T16" fmla="+- 0 11614 10120"/>
                  <a:gd name="T17" fmla="*/ T16 w 1640"/>
                  <a:gd name="T18" fmla="+- 0 13396 11260"/>
                  <a:gd name="T19" fmla="*/ 13396 h 2980"/>
                  <a:gd name="T20" fmla="+- 0 11546 10120"/>
                  <a:gd name="T21" fmla="*/ T20 w 1640"/>
                  <a:gd name="T22" fmla="+- 0 13522 11260"/>
                  <a:gd name="T23" fmla="*/ 13522 h 2980"/>
                  <a:gd name="T24" fmla="+- 0 11466 10120"/>
                  <a:gd name="T25" fmla="*/ T24 w 1640"/>
                  <a:gd name="T26" fmla="+- 0 13641 11260"/>
                  <a:gd name="T27" fmla="*/ 13641 h 2980"/>
                  <a:gd name="T28" fmla="+- 0 11376 10120"/>
                  <a:gd name="T29" fmla="*/ T28 w 1640"/>
                  <a:gd name="T30" fmla="+- 0 13752 11260"/>
                  <a:gd name="T31" fmla="*/ 13752 h 2980"/>
                  <a:gd name="T32" fmla="+- 0 11275 10120"/>
                  <a:gd name="T33" fmla="*/ T32 w 1640"/>
                  <a:gd name="T34" fmla="+- 0 13853 11260"/>
                  <a:gd name="T35" fmla="*/ 13853 h 2980"/>
                  <a:gd name="T36" fmla="+- 0 11165 10120"/>
                  <a:gd name="T37" fmla="*/ T36 w 1640"/>
                  <a:gd name="T38" fmla="+- 0 13944 11260"/>
                  <a:gd name="T39" fmla="*/ 13944 h 2980"/>
                  <a:gd name="T40" fmla="+- 0 11047 10120"/>
                  <a:gd name="T41" fmla="*/ T40 w 1640"/>
                  <a:gd name="T42" fmla="+- 0 14024 11260"/>
                  <a:gd name="T43" fmla="*/ 14024 h 2980"/>
                  <a:gd name="T44" fmla="+- 0 10921 10120"/>
                  <a:gd name="T45" fmla="*/ T44 w 1640"/>
                  <a:gd name="T46" fmla="+- 0 14093 11260"/>
                  <a:gd name="T47" fmla="*/ 14093 h 2980"/>
                  <a:gd name="T48" fmla="+- 0 10788 10120"/>
                  <a:gd name="T49" fmla="*/ T48 w 1640"/>
                  <a:gd name="T50" fmla="+- 0 14150 11260"/>
                  <a:gd name="T51" fmla="*/ 14150 h 2980"/>
                  <a:gd name="T52" fmla="+- 0 10649 10120"/>
                  <a:gd name="T53" fmla="*/ T52 w 1640"/>
                  <a:gd name="T54" fmla="+- 0 14193 11260"/>
                  <a:gd name="T55" fmla="*/ 14193 h 2980"/>
                  <a:gd name="T56" fmla="+- 0 10505 10120"/>
                  <a:gd name="T57" fmla="*/ T56 w 1640"/>
                  <a:gd name="T58" fmla="+- 0 14223 11260"/>
                  <a:gd name="T59" fmla="*/ 14223 h 2980"/>
                  <a:gd name="T60" fmla="+- 0 10355 10120"/>
                  <a:gd name="T61" fmla="*/ T60 w 1640"/>
                  <a:gd name="T62" fmla="+- 0 14238 11260"/>
                  <a:gd name="T63" fmla="*/ 14238 h 2980"/>
                  <a:gd name="T64" fmla="+- 0 10240 10120"/>
                  <a:gd name="T65" fmla="*/ T64 w 1640"/>
                  <a:gd name="T66" fmla="+- 0 14239 11260"/>
                  <a:gd name="T67" fmla="*/ 14239 h 2980"/>
                  <a:gd name="T68" fmla="+- 0 10160 10120"/>
                  <a:gd name="T69" fmla="*/ T68 w 1640"/>
                  <a:gd name="T70" fmla="+- 0 14235 11260"/>
                  <a:gd name="T71" fmla="*/ 14235 h 2980"/>
                  <a:gd name="T72" fmla="+- 0 10120 10120"/>
                  <a:gd name="T73" fmla="*/ T72 w 1640"/>
                  <a:gd name="T74" fmla="+- 0 11269 11260"/>
                  <a:gd name="T75" fmla="*/ 11269 h 2980"/>
                  <a:gd name="T76" fmla="+- 0 10200 10120"/>
                  <a:gd name="T77" fmla="*/ T76 w 1640"/>
                  <a:gd name="T78" fmla="+- 0 11262 11260"/>
                  <a:gd name="T79" fmla="*/ 11262 h 2980"/>
                  <a:gd name="T80" fmla="+- 0 10280 10120"/>
                  <a:gd name="T81" fmla="*/ T80 w 1640"/>
                  <a:gd name="T82" fmla="+- 0 11260 11260"/>
                  <a:gd name="T83" fmla="*/ 11260 h 2980"/>
                  <a:gd name="T84" fmla="+- 0 10430 10120"/>
                  <a:gd name="T85" fmla="*/ T84 w 1640"/>
                  <a:gd name="T86" fmla="+- 0 11268 11260"/>
                  <a:gd name="T87" fmla="*/ 11268 h 2980"/>
                  <a:gd name="T88" fmla="+- 0 10578 10120"/>
                  <a:gd name="T89" fmla="*/ T88 w 1640"/>
                  <a:gd name="T90" fmla="+- 0 11290 11260"/>
                  <a:gd name="T91" fmla="*/ 11290 h 2980"/>
                  <a:gd name="T92" fmla="+- 0 10719 10120"/>
                  <a:gd name="T93" fmla="*/ T92 w 1640"/>
                  <a:gd name="T94" fmla="+- 0 11327 11260"/>
                  <a:gd name="T95" fmla="*/ 11327 h 2980"/>
                  <a:gd name="T96" fmla="+- 0 10856 10120"/>
                  <a:gd name="T97" fmla="*/ T96 w 1640"/>
                  <a:gd name="T98" fmla="+- 0 11377 11260"/>
                  <a:gd name="T99" fmla="*/ 11377 h 2980"/>
                  <a:gd name="T100" fmla="+- 0 10985 10120"/>
                  <a:gd name="T101" fmla="*/ T100 w 1640"/>
                  <a:gd name="T102" fmla="+- 0 11440 11260"/>
                  <a:gd name="T103" fmla="*/ 11440 h 2980"/>
                  <a:gd name="T104" fmla="+- 0 11108 10120"/>
                  <a:gd name="T105" fmla="*/ T104 w 1640"/>
                  <a:gd name="T106" fmla="+- 0 11514 11260"/>
                  <a:gd name="T107" fmla="*/ 11514 h 2980"/>
                  <a:gd name="T108" fmla="+- 0 11221 10120"/>
                  <a:gd name="T109" fmla="*/ T108 w 1640"/>
                  <a:gd name="T110" fmla="+- 0 11600 11260"/>
                  <a:gd name="T111" fmla="*/ 11600 h 2980"/>
                  <a:gd name="T112" fmla="+- 0 11327 10120"/>
                  <a:gd name="T113" fmla="*/ T112 w 1640"/>
                  <a:gd name="T114" fmla="+- 0 11696 11260"/>
                  <a:gd name="T115" fmla="*/ 11696 h 2980"/>
                  <a:gd name="T116" fmla="+- 0 11422 10120"/>
                  <a:gd name="T117" fmla="*/ T116 w 1640"/>
                  <a:gd name="T118" fmla="+- 0 11802 11260"/>
                  <a:gd name="T119" fmla="*/ 11802 h 2980"/>
                  <a:gd name="T120" fmla="+- 0 11507 10120"/>
                  <a:gd name="T121" fmla="*/ T120 w 1640"/>
                  <a:gd name="T122" fmla="+- 0 11917 11260"/>
                  <a:gd name="T123" fmla="*/ 11917 h 2980"/>
                  <a:gd name="T124" fmla="+- 0 11582 10120"/>
                  <a:gd name="T125" fmla="*/ T124 w 1640"/>
                  <a:gd name="T126" fmla="+- 0 12040 11260"/>
                  <a:gd name="T127" fmla="*/ 12040 h 2980"/>
                  <a:gd name="T128" fmla="+- 0 11644 10120"/>
                  <a:gd name="T129" fmla="*/ T128 w 1640"/>
                  <a:gd name="T130" fmla="+- 0 12170 11260"/>
                  <a:gd name="T131" fmla="*/ 12170 h 2980"/>
                  <a:gd name="T132" fmla="+- 0 11694 10120"/>
                  <a:gd name="T133" fmla="*/ T132 w 1640"/>
                  <a:gd name="T134" fmla="+- 0 12308 11260"/>
                  <a:gd name="T135" fmla="*/ 12308 h 2980"/>
                  <a:gd name="T136" fmla="+- 0 11730 10120"/>
                  <a:gd name="T137" fmla="*/ T136 w 1640"/>
                  <a:gd name="T138" fmla="+- 0 12450 11260"/>
                  <a:gd name="T139" fmla="*/ 12450 h 2980"/>
                  <a:gd name="T140" fmla="+- 0 11752 10120"/>
                  <a:gd name="T141" fmla="*/ T140 w 1640"/>
                  <a:gd name="T142" fmla="+- 0 12599 11260"/>
                  <a:gd name="T143" fmla="*/ 12599 h 2980"/>
                  <a:gd name="T144" fmla="+- 0 11760 10120"/>
                  <a:gd name="T145" fmla="*/ T144 w 1640"/>
                  <a:gd name="T146" fmla="+- 0 12750 11260"/>
                  <a:gd name="T147" fmla="*/ 12750 h 2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1640" h="2980">
                    <a:moveTo>
                      <a:pt x="1640" y="1490"/>
                    </a:moveTo>
                    <a:lnTo>
                      <a:pt x="1638" y="1566"/>
                    </a:lnTo>
                    <a:lnTo>
                      <a:pt x="1632" y="1641"/>
                    </a:lnTo>
                    <a:lnTo>
                      <a:pt x="1623" y="1716"/>
                    </a:lnTo>
                    <a:lnTo>
                      <a:pt x="1610" y="1790"/>
                    </a:lnTo>
                    <a:lnTo>
                      <a:pt x="1594" y="1862"/>
                    </a:lnTo>
                    <a:lnTo>
                      <a:pt x="1574" y="1932"/>
                    </a:lnTo>
                    <a:lnTo>
                      <a:pt x="1550" y="2002"/>
                    </a:lnTo>
                    <a:lnTo>
                      <a:pt x="1524" y="2070"/>
                    </a:lnTo>
                    <a:lnTo>
                      <a:pt x="1494" y="2136"/>
                    </a:lnTo>
                    <a:lnTo>
                      <a:pt x="1462" y="2200"/>
                    </a:lnTo>
                    <a:lnTo>
                      <a:pt x="1426" y="2262"/>
                    </a:lnTo>
                    <a:lnTo>
                      <a:pt x="1387" y="2323"/>
                    </a:lnTo>
                    <a:lnTo>
                      <a:pt x="1346" y="2381"/>
                    </a:lnTo>
                    <a:lnTo>
                      <a:pt x="1302" y="2438"/>
                    </a:lnTo>
                    <a:lnTo>
                      <a:pt x="1256" y="2492"/>
                    </a:lnTo>
                    <a:lnTo>
                      <a:pt x="1207" y="2544"/>
                    </a:lnTo>
                    <a:lnTo>
                      <a:pt x="1155" y="2593"/>
                    </a:lnTo>
                    <a:lnTo>
                      <a:pt x="1101" y="2640"/>
                    </a:lnTo>
                    <a:lnTo>
                      <a:pt x="1045" y="2684"/>
                    </a:lnTo>
                    <a:lnTo>
                      <a:pt x="988" y="2726"/>
                    </a:lnTo>
                    <a:lnTo>
                      <a:pt x="927" y="2764"/>
                    </a:lnTo>
                    <a:lnTo>
                      <a:pt x="865" y="2800"/>
                    </a:lnTo>
                    <a:lnTo>
                      <a:pt x="801" y="2833"/>
                    </a:lnTo>
                    <a:lnTo>
                      <a:pt x="736" y="2863"/>
                    </a:lnTo>
                    <a:lnTo>
                      <a:pt x="668" y="2890"/>
                    </a:lnTo>
                    <a:lnTo>
                      <a:pt x="599" y="2913"/>
                    </a:lnTo>
                    <a:lnTo>
                      <a:pt x="529" y="2933"/>
                    </a:lnTo>
                    <a:lnTo>
                      <a:pt x="458" y="2950"/>
                    </a:lnTo>
                    <a:lnTo>
                      <a:pt x="385" y="2963"/>
                    </a:lnTo>
                    <a:lnTo>
                      <a:pt x="310" y="2972"/>
                    </a:lnTo>
                    <a:lnTo>
                      <a:pt x="235" y="2978"/>
                    </a:lnTo>
                    <a:lnTo>
                      <a:pt x="160" y="2980"/>
                    </a:lnTo>
                    <a:lnTo>
                      <a:pt x="120" y="2979"/>
                    </a:lnTo>
                    <a:lnTo>
                      <a:pt x="80" y="2978"/>
                    </a:lnTo>
                    <a:lnTo>
                      <a:pt x="40" y="2975"/>
                    </a:lnTo>
                    <a:lnTo>
                      <a:pt x="0" y="2971"/>
                    </a:lnTo>
                    <a:lnTo>
                      <a:pt x="0" y="9"/>
                    </a:lnTo>
                    <a:lnTo>
                      <a:pt x="40" y="5"/>
                    </a:lnTo>
                    <a:lnTo>
                      <a:pt x="80" y="2"/>
                    </a:lnTo>
                    <a:lnTo>
                      <a:pt x="120" y="1"/>
                    </a:lnTo>
                    <a:lnTo>
                      <a:pt x="160" y="0"/>
                    </a:lnTo>
                    <a:lnTo>
                      <a:pt x="235" y="2"/>
                    </a:lnTo>
                    <a:lnTo>
                      <a:pt x="310" y="8"/>
                    </a:lnTo>
                    <a:lnTo>
                      <a:pt x="385" y="17"/>
                    </a:lnTo>
                    <a:lnTo>
                      <a:pt x="458" y="30"/>
                    </a:lnTo>
                    <a:lnTo>
                      <a:pt x="529" y="47"/>
                    </a:lnTo>
                    <a:lnTo>
                      <a:pt x="599" y="67"/>
                    </a:lnTo>
                    <a:lnTo>
                      <a:pt x="668" y="90"/>
                    </a:lnTo>
                    <a:lnTo>
                      <a:pt x="736" y="117"/>
                    </a:lnTo>
                    <a:lnTo>
                      <a:pt x="801" y="147"/>
                    </a:lnTo>
                    <a:lnTo>
                      <a:pt x="865" y="180"/>
                    </a:lnTo>
                    <a:lnTo>
                      <a:pt x="927" y="216"/>
                    </a:lnTo>
                    <a:lnTo>
                      <a:pt x="988" y="254"/>
                    </a:lnTo>
                    <a:lnTo>
                      <a:pt x="1045" y="296"/>
                    </a:lnTo>
                    <a:lnTo>
                      <a:pt x="1101" y="340"/>
                    </a:lnTo>
                    <a:lnTo>
                      <a:pt x="1155" y="387"/>
                    </a:lnTo>
                    <a:lnTo>
                      <a:pt x="1207" y="436"/>
                    </a:lnTo>
                    <a:lnTo>
                      <a:pt x="1256" y="488"/>
                    </a:lnTo>
                    <a:lnTo>
                      <a:pt x="1302" y="542"/>
                    </a:lnTo>
                    <a:lnTo>
                      <a:pt x="1346" y="599"/>
                    </a:lnTo>
                    <a:lnTo>
                      <a:pt x="1387" y="657"/>
                    </a:lnTo>
                    <a:lnTo>
                      <a:pt x="1426" y="718"/>
                    </a:lnTo>
                    <a:lnTo>
                      <a:pt x="1462" y="780"/>
                    </a:lnTo>
                    <a:lnTo>
                      <a:pt x="1494" y="844"/>
                    </a:lnTo>
                    <a:lnTo>
                      <a:pt x="1524" y="910"/>
                    </a:lnTo>
                    <a:lnTo>
                      <a:pt x="1550" y="978"/>
                    </a:lnTo>
                    <a:lnTo>
                      <a:pt x="1574" y="1048"/>
                    </a:lnTo>
                    <a:lnTo>
                      <a:pt x="1594" y="1118"/>
                    </a:lnTo>
                    <a:lnTo>
                      <a:pt x="1610" y="1190"/>
                    </a:lnTo>
                    <a:lnTo>
                      <a:pt x="1623" y="1264"/>
                    </a:lnTo>
                    <a:lnTo>
                      <a:pt x="1632" y="1339"/>
                    </a:lnTo>
                    <a:lnTo>
                      <a:pt x="1638" y="1414"/>
                    </a:lnTo>
                    <a:lnTo>
                      <a:pt x="1640" y="1490"/>
                    </a:lnTo>
                    <a:close/>
                  </a:path>
                </a:pathLst>
              </a:custGeom>
              <a:solidFill>
                <a:srgbClr val="3D834A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723C22DC-1FD7-2F9B-426A-612FE5CD5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6784" y="5873078"/>
                <a:ext cx="132080" cy="625602"/>
              </a:xfrm>
              <a:custGeom>
                <a:avLst/>
                <a:gdLst>
                  <a:gd name="T0" fmla="+- 0 11000 10120"/>
                  <a:gd name="T1" fmla="*/ T0 w 880"/>
                  <a:gd name="T2" fmla="+- 0 9370 8580"/>
                  <a:gd name="T3" fmla="*/ 9370 h 1580"/>
                  <a:gd name="T4" fmla="+- 0 10996 10120"/>
                  <a:gd name="T5" fmla="*/ T4 w 880"/>
                  <a:gd name="T6" fmla="+- 0 9450 8580"/>
                  <a:gd name="T7" fmla="*/ 9450 h 1580"/>
                  <a:gd name="T8" fmla="+- 0 10984 10120"/>
                  <a:gd name="T9" fmla="*/ T8 w 880"/>
                  <a:gd name="T10" fmla="+- 0 9529 8580"/>
                  <a:gd name="T11" fmla="*/ 9529 h 1580"/>
                  <a:gd name="T12" fmla="+- 0 10964 10120"/>
                  <a:gd name="T13" fmla="*/ T12 w 880"/>
                  <a:gd name="T14" fmla="+- 0 9604 8580"/>
                  <a:gd name="T15" fmla="*/ 9604 h 1580"/>
                  <a:gd name="T16" fmla="+- 0 10938 10120"/>
                  <a:gd name="T17" fmla="*/ T16 w 880"/>
                  <a:gd name="T18" fmla="+- 0 9678 8580"/>
                  <a:gd name="T19" fmla="*/ 9678 h 1580"/>
                  <a:gd name="T20" fmla="+- 0 10904 10120"/>
                  <a:gd name="T21" fmla="*/ T20 w 880"/>
                  <a:gd name="T22" fmla="+- 0 9746 8580"/>
                  <a:gd name="T23" fmla="*/ 9746 h 1580"/>
                  <a:gd name="T24" fmla="+- 0 10864 10120"/>
                  <a:gd name="T25" fmla="*/ T24 w 880"/>
                  <a:gd name="T26" fmla="+- 0 9812 8580"/>
                  <a:gd name="T27" fmla="*/ 9812 h 1580"/>
                  <a:gd name="T28" fmla="+- 0 10819 10120"/>
                  <a:gd name="T29" fmla="*/ T28 w 880"/>
                  <a:gd name="T30" fmla="+- 0 9872 8580"/>
                  <a:gd name="T31" fmla="*/ 9872 h 1580"/>
                  <a:gd name="T32" fmla="+- 0 10767 10120"/>
                  <a:gd name="T33" fmla="*/ T32 w 880"/>
                  <a:gd name="T34" fmla="+- 0 9929 8580"/>
                  <a:gd name="T35" fmla="*/ 9929 h 1580"/>
                  <a:gd name="T36" fmla="+- 0 10711 10120"/>
                  <a:gd name="T37" fmla="*/ T36 w 880"/>
                  <a:gd name="T38" fmla="+- 0 9980 8580"/>
                  <a:gd name="T39" fmla="*/ 9980 h 1580"/>
                  <a:gd name="T40" fmla="+- 0 10650 10120"/>
                  <a:gd name="T41" fmla="*/ T40 w 880"/>
                  <a:gd name="T42" fmla="+- 0 10025 8580"/>
                  <a:gd name="T43" fmla="*/ 10025 h 1580"/>
                  <a:gd name="T44" fmla="+- 0 10584 10120"/>
                  <a:gd name="T45" fmla="*/ T44 w 880"/>
                  <a:gd name="T46" fmla="+- 0 10065 8580"/>
                  <a:gd name="T47" fmla="*/ 10065 h 1580"/>
                  <a:gd name="T48" fmla="+- 0 10515 10120"/>
                  <a:gd name="T49" fmla="*/ T48 w 880"/>
                  <a:gd name="T50" fmla="+- 0 10098 8580"/>
                  <a:gd name="T51" fmla="*/ 10098 h 1580"/>
                  <a:gd name="T52" fmla="+- 0 10442 10120"/>
                  <a:gd name="T53" fmla="*/ T52 w 880"/>
                  <a:gd name="T54" fmla="+- 0 10125 8580"/>
                  <a:gd name="T55" fmla="*/ 10125 h 1580"/>
                  <a:gd name="T56" fmla="+- 0 10366 10120"/>
                  <a:gd name="T57" fmla="*/ T56 w 880"/>
                  <a:gd name="T58" fmla="+- 0 10144 8580"/>
                  <a:gd name="T59" fmla="*/ 10144 h 1580"/>
                  <a:gd name="T60" fmla="+- 0 10287 10120"/>
                  <a:gd name="T61" fmla="*/ T60 w 880"/>
                  <a:gd name="T62" fmla="+- 0 10156 8580"/>
                  <a:gd name="T63" fmla="*/ 10156 h 1580"/>
                  <a:gd name="T64" fmla="+- 0 10206 10120"/>
                  <a:gd name="T65" fmla="*/ T64 w 880"/>
                  <a:gd name="T66" fmla="+- 0 10160 8580"/>
                  <a:gd name="T67" fmla="*/ 10160 h 1580"/>
                  <a:gd name="T68" fmla="+- 0 10184 10120"/>
                  <a:gd name="T69" fmla="*/ T68 w 880"/>
                  <a:gd name="T70" fmla="+- 0 10160 8580"/>
                  <a:gd name="T71" fmla="*/ 10160 h 1580"/>
                  <a:gd name="T72" fmla="+- 0 10163 10120"/>
                  <a:gd name="T73" fmla="*/ T72 w 880"/>
                  <a:gd name="T74" fmla="+- 0 10159 8580"/>
                  <a:gd name="T75" fmla="*/ 10159 h 1580"/>
                  <a:gd name="T76" fmla="+- 0 10141 10120"/>
                  <a:gd name="T77" fmla="*/ T76 w 880"/>
                  <a:gd name="T78" fmla="+- 0 10157 8580"/>
                  <a:gd name="T79" fmla="*/ 10157 h 1580"/>
                  <a:gd name="T80" fmla="+- 0 10120 10120"/>
                  <a:gd name="T81" fmla="*/ T80 w 880"/>
                  <a:gd name="T82" fmla="+- 0 10155 8580"/>
                  <a:gd name="T83" fmla="*/ 10155 h 1580"/>
                  <a:gd name="T84" fmla="+- 0 10120 10120"/>
                  <a:gd name="T85" fmla="*/ T84 w 880"/>
                  <a:gd name="T86" fmla="+- 0 8585 8580"/>
                  <a:gd name="T87" fmla="*/ 8585 h 1580"/>
                  <a:gd name="T88" fmla="+- 0 10141 10120"/>
                  <a:gd name="T89" fmla="*/ T88 w 880"/>
                  <a:gd name="T90" fmla="+- 0 8583 8580"/>
                  <a:gd name="T91" fmla="*/ 8583 h 1580"/>
                  <a:gd name="T92" fmla="+- 0 10163 10120"/>
                  <a:gd name="T93" fmla="*/ T92 w 880"/>
                  <a:gd name="T94" fmla="+- 0 8581 8580"/>
                  <a:gd name="T95" fmla="*/ 8581 h 1580"/>
                  <a:gd name="T96" fmla="+- 0 10184 10120"/>
                  <a:gd name="T97" fmla="*/ T96 w 880"/>
                  <a:gd name="T98" fmla="+- 0 8580 8580"/>
                  <a:gd name="T99" fmla="*/ 8580 h 1580"/>
                  <a:gd name="T100" fmla="+- 0 10206 10120"/>
                  <a:gd name="T101" fmla="*/ T100 w 880"/>
                  <a:gd name="T102" fmla="+- 0 8580 8580"/>
                  <a:gd name="T103" fmla="*/ 8580 h 1580"/>
                  <a:gd name="T104" fmla="+- 0 10246 10120"/>
                  <a:gd name="T105" fmla="*/ T104 w 880"/>
                  <a:gd name="T106" fmla="+- 0 8581 8580"/>
                  <a:gd name="T107" fmla="*/ 8581 h 1580"/>
                  <a:gd name="T108" fmla="+- 0 10326 10120"/>
                  <a:gd name="T109" fmla="*/ T108 w 880"/>
                  <a:gd name="T110" fmla="+- 0 8589 8580"/>
                  <a:gd name="T111" fmla="*/ 8589 h 1580"/>
                  <a:gd name="T112" fmla="+- 0 10404 10120"/>
                  <a:gd name="T113" fmla="*/ T112 w 880"/>
                  <a:gd name="T114" fmla="+- 0 8605 8580"/>
                  <a:gd name="T115" fmla="*/ 8605 h 1580"/>
                  <a:gd name="T116" fmla="+- 0 10479 10120"/>
                  <a:gd name="T117" fmla="*/ T116 w 880"/>
                  <a:gd name="T118" fmla="+- 0 8628 8580"/>
                  <a:gd name="T119" fmla="*/ 8628 h 1580"/>
                  <a:gd name="T120" fmla="+- 0 10550 10120"/>
                  <a:gd name="T121" fmla="*/ T120 w 880"/>
                  <a:gd name="T122" fmla="+- 0 8658 8580"/>
                  <a:gd name="T123" fmla="*/ 8658 h 1580"/>
                  <a:gd name="T124" fmla="+- 0 10618 10120"/>
                  <a:gd name="T125" fmla="*/ T124 w 880"/>
                  <a:gd name="T126" fmla="+- 0 8694 8580"/>
                  <a:gd name="T127" fmla="*/ 8694 h 1580"/>
                  <a:gd name="T128" fmla="+- 0 10681 10120"/>
                  <a:gd name="T129" fmla="*/ T128 w 880"/>
                  <a:gd name="T130" fmla="+- 0 8737 8580"/>
                  <a:gd name="T131" fmla="*/ 8737 h 1580"/>
                  <a:gd name="T132" fmla="+- 0 10740 10120"/>
                  <a:gd name="T133" fmla="*/ T132 w 880"/>
                  <a:gd name="T134" fmla="+- 0 8785 8580"/>
                  <a:gd name="T135" fmla="*/ 8785 h 1580"/>
                  <a:gd name="T136" fmla="+- 0 10794 10120"/>
                  <a:gd name="T137" fmla="*/ T136 w 880"/>
                  <a:gd name="T138" fmla="+- 0 8839 8580"/>
                  <a:gd name="T139" fmla="*/ 8839 h 1580"/>
                  <a:gd name="T140" fmla="+- 0 10842 10120"/>
                  <a:gd name="T141" fmla="*/ T140 w 880"/>
                  <a:gd name="T142" fmla="+- 0 8897 8580"/>
                  <a:gd name="T143" fmla="*/ 8897 h 1580"/>
                  <a:gd name="T144" fmla="+- 0 10885 10120"/>
                  <a:gd name="T145" fmla="*/ T144 w 880"/>
                  <a:gd name="T146" fmla="+- 0 8960 8580"/>
                  <a:gd name="T147" fmla="*/ 8960 h 1580"/>
                  <a:gd name="T148" fmla="+- 0 10922 10120"/>
                  <a:gd name="T149" fmla="*/ T148 w 880"/>
                  <a:gd name="T150" fmla="+- 0 9028 8580"/>
                  <a:gd name="T151" fmla="*/ 9028 h 1580"/>
                  <a:gd name="T152" fmla="+- 0 10952 10120"/>
                  <a:gd name="T153" fmla="*/ T152 w 880"/>
                  <a:gd name="T154" fmla="+- 0 9099 8580"/>
                  <a:gd name="T155" fmla="*/ 9099 h 1580"/>
                  <a:gd name="T156" fmla="+- 0 10975 10120"/>
                  <a:gd name="T157" fmla="*/ T156 w 880"/>
                  <a:gd name="T158" fmla="+- 0 9173 8580"/>
                  <a:gd name="T159" fmla="*/ 9173 h 1580"/>
                  <a:gd name="T160" fmla="+- 0 10991 10120"/>
                  <a:gd name="T161" fmla="*/ T160 w 880"/>
                  <a:gd name="T162" fmla="+- 0 9250 8580"/>
                  <a:gd name="T163" fmla="*/ 9250 h 1580"/>
                  <a:gd name="T164" fmla="+- 0 10999 10120"/>
                  <a:gd name="T165" fmla="*/ T164 w 880"/>
                  <a:gd name="T166" fmla="+- 0 9330 8580"/>
                  <a:gd name="T167" fmla="*/ 9330 h 1580"/>
                  <a:gd name="T168" fmla="+- 0 11000 10120"/>
                  <a:gd name="T169" fmla="*/ T168 w 880"/>
                  <a:gd name="T170" fmla="+- 0 9370 8580"/>
                  <a:gd name="T171" fmla="*/ 9370 h 15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880" h="1580">
                    <a:moveTo>
                      <a:pt x="880" y="790"/>
                    </a:moveTo>
                    <a:lnTo>
                      <a:pt x="876" y="870"/>
                    </a:lnTo>
                    <a:lnTo>
                      <a:pt x="864" y="949"/>
                    </a:lnTo>
                    <a:lnTo>
                      <a:pt x="844" y="1024"/>
                    </a:lnTo>
                    <a:lnTo>
                      <a:pt x="818" y="1098"/>
                    </a:lnTo>
                    <a:lnTo>
                      <a:pt x="784" y="1166"/>
                    </a:lnTo>
                    <a:lnTo>
                      <a:pt x="744" y="1232"/>
                    </a:lnTo>
                    <a:lnTo>
                      <a:pt x="699" y="1292"/>
                    </a:lnTo>
                    <a:lnTo>
                      <a:pt x="647" y="1349"/>
                    </a:lnTo>
                    <a:lnTo>
                      <a:pt x="591" y="1400"/>
                    </a:lnTo>
                    <a:lnTo>
                      <a:pt x="530" y="1445"/>
                    </a:lnTo>
                    <a:lnTo>
                      <a:pt x="464" y="1485"/>
                    </a:lnTo>
                    <a:lnTo>
                      <a:pt x="395" y="1518"/>
                    </a:lnTo>
                    <a:lnTo>
                      <a:pt x="322" y="1545"/>
                    </a:lnTo>
                    <a:lnTo>
                      <a:pt x="246" y="1564"/>
                    </a:lnTo>
                    <a:lnTo>
                      <a:pt x="167" y="1576"/>
                    </a:lnTo>
                    <a:lnTo>
                      <a:pt x="86" y="1580"/>
                    </a:lnTo>
                    <a:lnTo>
                      <a:pt x="64" y="1580"/>
                    </a:lnTo>
                    <a:lnTo>
                      <a:pt x="43" y="1579"/>
                    </a:lnTo>
                    <a:lnTo>
                      <a:pt x="21" y="1577"/>
                    </a:lnTo>
                    <a:lnTo>
                      <a:pt x="0" y="1575"/>
                    </a:lnTo>
                    <a:lnTo>
                      <a:pt x="0" y="5"/>
                    </a:lnTo>
                    <a:lnTo>
                      <a:pt x="21" y="3"/>
                    </a:lnTo>
                    <a:lnTo>
                      <a:pt x="43" y="1"/>
                    </a:lnTo>
                    <a:lnTo>
                      <a:pt x="64" y="0"/>
                    </a:lnTo>
                    <a:lnTo>
                      <a:pt x="86" y="0"/>
                    </a:lnTo>
                    <a:lnTo>
                      <a:pt x="126" y="1"/>
                    </a:lnTo>
                    <a:lnTo>
                      <a:pt x="206" y="9"/>
                    </a:lnTo>
                    <a:lnTo>
                      <a:pt x="284" y="25"/>
                    </a:lnTo>
                    <a:lnTo>
                      <a:pt x="359" y="48"/>
                    </a:lnTo>
                    <a:lnTo>
                      <a:pt x="430" y="78"/>
                    </a:lnTo>
                    <a:lnTo>
                      <a:pt x="498" y="114"/>
                    </a:lnTo>
                    <a:lnTo>
                      <a:pt x="561" y="157"/>
                    </a:lnTo>
                    <a:lnTo>
                      <a:pt x="620" y="205"/>
                    </a:lnTo>
                    <a:lnTo>
                      <a:pt x="674" y="259"/>
                    </a:lnTo>
                    <a:lnTo>
                      <a:pt x="722" y="317"/>
                    </a:lnTo>
                    <a:lnTo>
                      <a:pt x="765" y="380"/>
                    </a:lnTo>
                    <a:lnTo>
                      <a:pt x="802" y="448"/>
                    </a:lnTo>
                    <a:lnTo>
                      <a:pt x="832" y="519"/>
                    </a:lnTo>
                    <a:lnTo>
                      <a:pt x="855" y="593"/>
                    </a:lnTo>
                    <a:lnTo>
                      <a:pt x="871" y="670"/>
                    </a:lnTo>
                    <a:lnTo>
                      <a:pt x="879" y="750"/>
                    </a:lnTo>
                    <a:lnTo>
                      <a:pt x="880" y="790"/>
                    </a:lnTo>
                    <a:close/>
                  </a:path>
                </a:pathLst>
              </a:custGeom>
              <a:solidFill>
                <a:srgbClr val="FBDA49">
                  <a:alpha val="4018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</p:grp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368F34C6-B620-C73E-D353-811896078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49" y="1469122"/>
              <a:ext cx="447293" cy="1147459"/>
            </a:xfrm>
            <a:custGeom>
              <a:avLst/>
              <a:gdLst>
                <a:gd name="T0" fmla="+- 0 11758 10120"/>
                <a:gd name="T1" fmla="*/ T0 w 1640"/>
                <a:gd name="T2" fmla="+- 0 12826 11260"/>
                <a:gd name="T3" fmla="*/ 12826 h 2980"/>
                <a:gd name="T4" fmla="+- 0 11743 10120"/>
                <a:gd name="T5" fmla="*/ T4 w 1640"/>
                <a:gd name="T6" fmla="+- 0 12976 11260"/>
                <a:gd name="T7" fmla="*/ 12976 h 2980"/>
                <a:gd name="T8" fmla="+- 0 11714 10120"/>
                <a:gd name="T9" fmla="*/ T8 w 1640"/>
                <a:gd name="T10" fmla="+- 0 13122 11260"/>
                <a:gd name="T11" fmla="*/ 13122 h 2980"/>
                <a:gd name="T12" fmla="+- 0 11670 10120"/>
                <a:gd name="T13" fmla="*/ T12 w 1640"/>
                <a:gd name="T14" fmla="+- 0 13262 11260"/>
                <a:gd name="T15" fmla="*/ 13262 h 2980"/>
                <a:gd name="T16" fmla="+- 0 11614 10120"/>
                <a:gd name="T17" fmla="*/ T16 w 1640"/>
                <a:gd name="T18" fmla="+- 0 13396 11260"/>
                <a:gd name="T19" fmla="*/ 13396 h 2980"/>
                <a:gd name="T20" fmla="+- 0 11546 10120"/>
                <a:gd name="T21" fmla="*/ T20 w 1640"/>
                <a:gd name="T22" fmla="+- 0 13522 11260"/>
                <a:gd name="T23" fmla="*/ 13522 h 2980"/>
                <a:gd name="T24" fmla="+- 0 11466 10120"/>
                <a:gd name="T25" fmla="*/ T24 w 1640"/>
                <a:gd name="T26" fmla="+- 0 13641 11260"/>
                <a:gd name="T27" fmla="*/ 13641 h 2980"/>
                <a:gd name="T28" fmla="+- 0 11376 10120"/>
                <a:gd name="T29" fmla="*/ T28 w 1640"/>
                <a:gd name="T30" fmla="+- 0 13752 11260"/>
                <a:gd name="T31" fmla="*/ 13752 h 2980"/>
                <a:gd name="T32" fmla="+- 0 11275 10120"/>
                <a:gd name="T33" fmla="*/ T32 w 1640"/>
                <a:gd name="T34" fmla="+- 0 13853 11260"/>
                <a:gd name="T35" fmla="*/ 13853 h 2980"/>
                <a:gd name="T36" fmla="+- 0 11165 10120"/>
                <a:gd name="T37" fmla="*/ T36 w 1640"/>
                <a:gd name="T38" fmla="+- 0 13944 11260"/>
                <a:gd name="T39" fmla="*/ 13944 h 2980"/>
                <a:gd name="T40" fmla="+- 0 11047 10120"/>
                <a:gd name="T41" fmla="*/ T40 w 1640"/>
                <a:gd name="T42" fmla="+- 0 14024 11260"/>
                <a:gd name="T43" fmla="*/ 14024 h 2980"/>
                <a:gd name="T44" fmla="+- 0 10921 10120"/>
                <a:gd name="T45" fmla="*/ T44 w 1640"/>
                <a:gd name="T46" fmla="+- 0 14093 11260"/>
                <a:gd name="T47" fmla="*/ 14093 h 2980"/>
                <a:gd name="T48" fmla="+- 0 10788 10120"/>
                <a:gd name="T49" fmla="*/ T48 w 1640"/>
                <a:gd name="T50" fmla="+- 0 14150 11260"/>
                <a:gd name="T51" fmla="*/ 14150 h 2980"/>
                <a:gd name="T52" fmla="+- 0 10649 10120"/>
                <a:gd name="T53" fmla="*/ T52 w 1640"/>
                <a:gd name="T54" fmla="+- 0 14193 11260"/>
                <a:gd name="T55" fmla="*/ 14193 h 2980"/>
                <a:gd name="T56" fmla="+- 0 10505 10120"/>
                <a:gd name="T57" fmla="*/ T56 w 1640"/>
                <a:gd name="T58" fmla="+- 0 14223 11260"/>
                <a:gd name="T59" fmla="*/ 14223 h 2980"/>
                <a:gd name="T60" fmla="+- 0 10355 10120"/>
                <a:gd name="T61" fmla="*/ T60 w 1640"/>
                <a:gd name="T62" fmla="+- 0 14238 11260"/>
                <a:gd name="T63" fmla="*/ 14238 h 2980"/>
                <a:gd name="T64" fmla="+- 0 10240 10120"/>
                <a:gd name="T65" fmla="*/ T64 w 1640"/>
                <a:gd name="T66" fmla="+- 0 14239 11260"/>
                <a:gd name="T67" fmla="*/ 14239 h 2980"/>
                <a:gd name="T68" fmla="+- 0 10160 10120"/>
                <a:gd name="T69" fmla="*/ T68 w 1640"/>
                <a:gd name="T70" fmla="+- 0 14235 11260"/>
                <a:gd name="T71" fmla="*/ 14235 h 2980"/>
                <a:gd name="T72" fmla="+- 0 10120 10120"/>
                <a:gd name="T73" fmla="*/ T72 w 1640"/>
                <a:gd name="T74" fmla="+- 0 11269 11260"/>
                <a:gd name="T75" fmla="*/ 11269 h 2980"/>
                <a:gd name="T76" fmla="+- 0 10200 10120"/>
                <a:gd name="T77" fmla="*/ T76 w 1640"/>
                <a:gd name="T78" fmla="+- 0 11262 11260"/>
                <a:gd name="T79" fmla="*/ 11262 h 2980"/>
                <a:gd name="T80" fmla="+- 0 10280 10120"/>
                <a:gd name="T81" fmla="*/ T80 w 1640"/>
                <a:gd name="T82" fmla="+- 0 11260 11260"/>
                <a:gd name="T83" fmla="*/ 11260 h 2980"/>
                <a:gd name="T84" fmla="+- 0 10430 10120"/>
                <a:gd name="T85" fmla="*/ T84 w 1640"/>
                <a:gd name="T86" fmla="+- 0 11268 11260"/>
                <a:gd name="T87" fmla="*/ 11268 h 2980"/>
                <a:gd name="T88" fmla="+- 0 10578 10120"/>
                <a:gd name="T89" fmla="*/ T88 w 1640"/>
                <a:gd name="T90" fmla="+- 0 11290 11260"/>
                <a:gd name="T91" fmla="*/ 11290 h 2980"/>
                <a:gd name="T92" fmla="+- 0 10719 10120"/>
                <a:gd name="T93" fmla="*/ T92 w 1640"/>
                <a:gd name="T94" fmla="+- 0 11327 11260"/>
                <a:gd name="T95" fmla="*/ 11327 h 2980"/>
                <a:gd name="T96" fmla="+- 0 10856 10120"/>
                <a:gd name="T97" fmla="*/ T96 w 1640"/>
                <a:gd name="T98" fmla="+- 0 11377 11260"/>
                <a:gd name="T99" fmla="*/ 11377 h 2980"/>
                <a:gd name="T100" fmla="+- 0 10985 10120"/>
                <a:gd name="T101" fmla="*/ T100 w 1640"/>
                <a:gd name="T102" fmla="+- 0 11440 11260"/>
                <a:gd name="T103" fmla="*/ 11440 h 2980"/>
                <a:gd name="T104" fmla="+- 0 11108 10120"/>
                <a:gd name="T105" fmla="*/ T104 w 1640"/>
                <a:gd name="T106" fmla="+- 0 11514 11260"/>
                <a:gd name="T107" fmla="*/ 11514 h 2980"/>
                <a:gd name="T108" fmla="+- 0 11221 10120"/>
                <a:gd name="T109" fmla="*/ T108 w 1640"/>
                <a:gd name="T110" fmla="+- 0 11600 11260"/>
                <a:gd name="T111" fmla="*/ 11600 h 2980"/>
                <a:gd name="T112" fmla="+- 0 11327 10120"/>
                <a:gd name="T113" fmla="*/ T112 w 1640"/>
                <a:gd name="T114" fmla="+- 0 11696 11260"/>
                <a:gd name="T115" fmla="*/ 11696 h 2980"/>
                <a:gd name="T116" fmla="+- 0 11422 10120"/>
                <a:gd name="T117" fmla="*/ T116 w 1640"/>
                <a:gd name="T118" fmla="+- 0 11802 11260"/>
                <a:gd name="T119" fmla="*/ 11802 h 2980"/>
                <a:gd name="T120" fmla="+- 0 11507 10120"/>
                <a:gd name="T121" fmla="*/ T120 w 1640"/>
                <a:gd name="T122" fmla="+- 0 11917 11260"/>
                <a:gd name="T123" fmla="*/ 11917 h 2980"/>
                <a:gd name="T124" fmla="+- 0 11582 10120"/>
                <a:gd name="T125" fmla="*/ T124 w 1640"/>
                <a:gd name="T126" fmla="+- 0 12040 11260"/>
                <a:gd name="T127" fmla="*/ 12040 h 2980"/>
                <a:gd name="T128" fmla="+- 0 11644 10120"/>
                <a:gd name="T129" fmla="*/ T128 w 1640"/>
                <a:gd name="T130" fmla="+- 0 12170 11260"/>
                <a:gd name="T131" fmla="*/ 12170 h 2980"/>
                <a:gd name="T132" fmla="+- 0 11694 10120"/>
                <a:gd name="T133" fmla="*/ T132 w 1640"/>
                <a:gd name="T134" fmla="+- 0 12308 11260"/>
                <a:gd name="T135" fmla="*/ 12308 h 2980"/>
                <a:gd name="T136" fmla="+- 0 11730 10120"/>
                <a:gd name="T137" fmla="*/ T136 w 1640"/>
                <a:gd name="T138" fmla="+- 0 12450 11260"/>
                <a:gd name="T139" fmla="*/ 12450 h 2980"/>
                <a:gd name="T140" fmla="+- 0 11752 10120"/>
                <a:gd name="T141" fmla="*/ T140 w 1640"/>
                <a:gd name="T142" fmla="+- 0 12599 11260"/>
                <a:gd name="T143" fmla="*/ 12599 h 2980"/>
                <a:gd name="T144" fmla="+- 0 11760 10120"/>
                <a:gd name="T145" fmla="*/ T144 w 1640"/>
                <a:gd name="T146" fmla="+- 0 12750 11260"/>
                <a:gd name="T147" fmla="*/ 12750 h 29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640" h="2980">
                  <a:moveTo>
                    <a:pt x="1640" y="1490"/>
                  </a:moveTo>
                  <a:lnTo>
                    <a:pt x="1638" y="1566"/>
                  </a:lnTo>
                  <a:lnTo>
                    <a:pt x="1632" y="1641"/>
                  </a:lnTo>
                  <a:lnTo>
                    <a:pt x="1623" y="1716"/>
                  </a:lnTo>
                  <a:lnTo>
                    <a:pt x="1610" y="1790"/>
                  </a:lnTo>
                  <a:lnTo>
                    <a:pt x="1594" y="1862"/>
                  </a:lnTo>
                  <a:lnTo>
                    <a:pt x="1574" y="1932"/>
                  </a:lnTo>
                  <a:lnTo>
                    <a:pt x="1550" y="2002"/>
                  </a:lnTo>
                  <a:lnTo>
                    <a:pt x="1524" y="2070"/>
                  </a:lnTo>
                  <a:lnTo>
                    <a:pt x="1494" y="2136"/>
                  </a:lnTo>
                  <a:lnTo>
                    <a:pt x="1462" y="2200"/>
                  </a:lnTo>
                  <a:lnTo>
                    <a:pt x="1426" y="2262"/>
                  </a:lnTo>
                  <a:lnTo>
                    <a:pt x="1387" y="2323"/>
                  </a:lnTo>
                  <a:lnTo>
                    <a:pt x="1346" y="2381"/>
                  </a:lnTo>
                  <a:lnTo>
                    <a:pt x="1302" y="2438"/>
                  </a:lnTo>
                  <a:lnTo>
                    <a:pt x="1256" y="2492"/>
                  </a:lnTo>
                  <a:lnTo>
                    <a:pt x="1207" y="2544"/>
                  </a:lnTo>
                  <a:lnTo>
                    <a:pt x="1155" y="2593"/>
                  </a:lnTo>
                  <a:lnTo>
                    <a:pt x="1101" y="2640"/>
                  </a:lnTo>
                  <a:lnTo>
                    <a:pt x="1045" y="2684"/>
                  </a:lnTo>
                  <a:lnTo>
                    <a:pt x="988" y="2726"/>
                  </a:lnTo>
                  <a:lnTo>
                    <a:pt x="927" y="2764"/>
                  </a:lnTo>
                  <a:lnTo>
                    <a:pt x="865" y="2800"/>
                  </a:lnTo>
                  <a:lnTo>
                    <a:pt x="801" y="2833"/>
                  </a:lnTo>
                  <a:lnTo>
                    <a:pt x="736" y="2863"/>
                  </a:lnTo>
                  <a:lnTo>
                    <a:pt x="668" y="2890"/>
                  </a:lnTo>
                  <a:lnTo>
                    <a:pt x="599" y="2913"/>
                  </a:lnTo>
                  <a:lnTo>
                    <a:pt x="529" y="2933"/>
                  </a:lnTo>
                  <a:lnTo>
                    <a:pt x="458" y="2950"/>
                  </a:lnTo>
                  <a:lnTo>
                    <a:pt x="385" y="2963"/>
                  </a:lnTo>
                  <a:lnTo>
                    <a:pt x="310" y="2972"/>
                  </a:lnTo>
                  <a:lnTo>
                    <a:pt x="235" y="2978"/>
                  </a:lnTo>
                  <a:lnTo>
                    <a:pt x="160" y="2980"/>
                  </a:lnTo>
                  <a:lnTo>
                    <a:pt x="120" y="2979"/>
                  </a:lnTo>
                  <a:lnTo>
                    <a:pt x="80" y="2978"/>
                  </a:lnTo>
                  <a:lnTo>
                    <a:pt x="40" y="2975"/>
                  </a:lnTo>
                  <a:lnTo>
                    <a:pt x="0" y="2971"/>
                  </a:lnTo>
                  <a:lnTo>
                    <a:pt x="0" y="9"/>
                  </a:lnTo>
                  <a:lnTo>
                    <a:pt x="40" y="5"/>
                  </a:lnTo>
                  <a:lnTo>
                    <a:pt x="80" y="2"/>
                  </a:lnTo>
                  <a:lnTo>
                    <a:pt x="120" y="1"/>
                  </a:lnTo>
                  <a:lnTo>
                    <a:pt x="160" y="0"/>
                  </a:lnTo>
                  <a:lnTo>
                    <a:pt x="235" y="2"/>
                  </a:lnTo>
                  <a:lnTo>
                    <a:pt x="310" y="8"/>
                  </a:lnTo>
                  <a:lnTo>
                    <a:pt x="385" y="17"/>
                  </a:lnTo>
                  <a:lnTo>
                    <a:pt x="458" y="30"/>
                  </a:lnTo>
                  <a:lnTo>
                    <a:pt x="529" y="47"/>
                  </a:lnTo>
                  <a:lnTo>
                    <a:pt x="599" y="67"/>
                  </a:lnTo>
                  <a:lnTo>
                    <a:pt x="668" y="90"/>
                  </a:lnTo>
                  <a:lnTo>
                    <a:pt x="736" y="117"/>
                  </a:lnTo>
                  <a:lnTo>
                    <a:pt x="801" y="147"/>
                  </a:lnTo>
                  <a:lnTo>
                    <a:pt x="865" y="180"/>
                  </a:lnTo>
                  <a:lnTo>
                    <a:pt x="927" y="216"/>
                  </a:lnTo>
                  <a:lnTo>
                    <a:pt x="988" y="254"/>
                  </a:lnTo>
                  <a:lnTo>
                    <a:pt x="1045" y="296"/>
                  </a:lnTo>
                  <a:lnTo>
                    <a:pt x="1101" y="340"/>
                  </a:lnTo>
                  <a:lnTo>
                    <a:pt x="1155" y="387"/>
                  </a:lnTo>
                  <a:lnTo>
                    <a:pt x="1207" y="436"/>
                  </a:lnTo>
                  <a:lnTo>
                    <a:pt x="1256" y="488"/>
                  </a:lnTo>
                  <a:lnTo>
                    <a:pt x="1302" y="542"/>
                  </a:lnTo>
                  <a:lnTo>
                    <a:pt x="1346" y="599"/>
                  </a:lnTo>
                  <a:lnTo>
                    <a:pt x="1387" y="657"/>
                  </a:lnTo>
                  <a:lnTo>
                    <a:pt x="1426" y="718"/>
                  </a:lnTo>
                  <a:lnTo>
                    <a:pt x="1462" y="780"/>
                  </a:lnTo>
                  <a:lnTo>
                    <a:pt x="1494" y="844"/>
                  </a:lnTo>
                  <a:lnTo>
                    <a:pt x="1524" y="910"/>
                  </a:lnTo>
                  <a:lnTo>
                    <a:pt x="1550" y="978"/>
                  </a:lnTo>
                  <a:lnTo>
                    <a:pt x="1574" y="1048"/>
                  </a:lnTo>
                  <a:lnTo>
                    <a:pt x="1594" y="1118"/>
                  </a:lnTo>
                  <a:lnTo>
                    <a:pt x="1610" y="1190"/>
                  </a:lnTo>
                  <a:lnTo>
                    <a:pt x="1623" y="1264"/>
                  </a:lnTo>
                  <a:lnTo>
                    <a:pt x="1632" y="1339"/>
                  </a:lnTo>
                  <a:lnTo>
                    <a:pt x="1638" y="1414"/>
                  </a:lnTo>
                  <a:lnTo>
                    <a:pt x="1640" y="1490"/>
                  </a:lnTo>
                  <a:close/>
                </a:path>
              </a:pathLst>
            </a:custGeom>
            <a:solidFill>
              <a:srgbClr val="184B93">
                <a:alpha val="40000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3767704D-D29C-FE00-24AE-0B9F8AF5304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5800" y="146120"/>
            <a:ext cx="2106987" cy="15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3">
            <a:extLst>
              <a:ext uri="{FF2B5EF4-FFF2-40B4-BE49-F238E27FC236}">
                <a16:creationId xmlns:a16="http://schemas.microsoft.com/office/drawing/2014/main" id="{8C34C9C8-7BC8-1B2F-D355-689391A4100F}"/>
              </a:ext>
            </a:extLst>
          </p:cNvPr>
          <p:cNvSpPr txBox="1"/>
          <p:nvPr userDrawn="1"/>
        </p:nvSpPr>
        <p:spPr>
          <a:xfrm>
            <a:off x="1629534" y="5915163"/>
            <a:ext cx="1882775" cy="554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s-CO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4A6299E-D405-2EA5-B29E-0AE39A85F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" t="10427" r="2392" b="13526"/>
          <a:stretch/>
        </p:blipFill>
        <p:spPr bwMode="auto">
          <a:xfrm>
            <a:off x="4472859" y="6079981"/>
            <a:ext cx="2687595" cy="683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CF9434-5D16-7ED8-6E37-025640FB29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43" y="6106214"/>
            <a:ext cx="684000" cy="684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357FE2D-3C64-CA0B-673B-316034FCD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21368" r="7450" b="23189"/>
          <a:stretch/>
        </p:blipFill>
        <p:spPr bwMode="auto">
          <a:xfrm>
            <a:off x="10041613" y="6072729"/>
            <a:ext cx="1041705" cy="6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7753AB0-4B87-1C21-11DF-FDBFCBA72B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84" y="6080040"/>
            <a:ext cx="2812001" cy="684000"/>
          </a:xfrm>
          <a:prstGeom prst="rect">
            <a:avLst/>
          </a:prstGeom>
        </p:spPr>
      </p:pic>
      <p:sp>
        <p:nvSpPr>
          <p:cNvPr id="35" name="Text Box 36">
            <a:extLst>
              <a:ext uri="{FF2B5EF4-FFF2-40B4-BE49-F238E27FC236}">
                <a16:creationId xmlns:a16="http://schemas.microsoft.com/office/drawing/2014/main" id="{7D08E379-3BA7-52D1-3569-CC3DF215976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5887938"/>
            <a:ext cx="12192000" cy="1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kern="1200" dirty="0">
                <a:solidFill>
                  <a:srgbClr val="24579D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IMPLEMENTACION DE ESTRATEGIAS DE CTEI PARA EL ROBUSTECIMIENTO DEL CONOCIMIENTO CIENTÍFICO QUE PROMUEVA LA INNOVACION EN LA EDUCACIÓN BÁSICA Y MEDIA, BPIN 2021000100141 </a:t>
            </a:r>
          </a:p>
          <a:p>
            <a:pPr algn="ctr"/>
            <a:endParaRPr lang="es-CO" sz="900" b="1" kern="1200" dirty="0">
              <a:solidFill>
                <a:srgbClr val="24579D"/>
              </a:solidFill>
              <a:effectLst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 Box 36">
            <a:extLst>
              <a:ext uri="{FF2B5EF4-FFF2-40B4-BE49-F238E27FC236}">
                <a16:creationId xmlns:a16="http://schemas.microsoft.com/office/drawing/2014/main" id="{63BA3461-9ABA-5044-A781-068F462C7E5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37157" y="920033"/>
            <a:ext cx="1354848" cy="17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just">
              <a:lnSpc>
                <a:spcPct val="101000"/>
              </a:lnSpc>
              <a:spcAft>
                <a:spcPts val="0"/>
              </a:spcAft>
            </a:pPr>
            <a:endParaRPr lang="es-CO" sz="1000" b="1" dirty="0">
              <a:solidFill>
                <a:srgbClr val="24579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3CBF85-B14E-4E57-0F2C-9B0029ADD88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18" y="360754"/>
            <a:ext cx="5539382" cy="5733801"/>
          </a:xfrm>
          <a:prstGeom prst="rect">
            <a:avLst/>
          </a:prstGeom>
        </p:spPr>
      </p:pic>
      <p:sp>
        <p:nvSpPr>
          <p:cNvPr id="5" name="Freeform 36">
            <a:extLst>
              <a:ext uri="{FF2B5EF4-FFF2-40B4-BE49-F238E27FC236}">
                <a16:creationId xmlns:a16="http://schemas.microsoft.com/office/drawing/2014/main" id="{D8837424-62A7-BF46-9350-4735870EEF86}"/>
              </a:ext>
            </a:extLst>
          </p:cNvPr>
          <p:cNvSpPr>
            <a:spLocks/>
          </p:cNvSpPr>
          <p:nvPr userDrawn="1"/>
        </p:nvSpPr>
        <p:spPr bwMode="auto">
          <a:xfrm>
            <a:off x="152569" y="6049874"/>
            <a:ext cx="11823531" cy="767328"/>
          </a:xfrm>
          <a:custGeom>
            <a:avLst/>
            <a:gdLst>
              <a:gd name="T0" fmla="+- 0 11260 11260"/>
              <a:gd name="T1" fmla="*/ T0 w 8480"/>
              <a:gd name="T2" fmla="+- 0 15620 15440"/>
              <a:gd name="T3" fmla="*/ 15620 h 740"/>
              <a:gd name="T4" fmla="+- 0 11261 11260"/>
              <a:gd name="T5" fmla="*/ T4 w 8480"/>
              <a:gd name="T6" fmla="+- 0 15596 15440"/>
              <a:gd name="T7" fmla="*/ 15596 h 740"/>
              <a:gd name="T8" fmla="+- 0 11266 11260"/>
              <a:gd name="T9" fmla="*/ T8 w 8480"/>
              <a:gd name="T10" fmla="+- 0 15573 15440"/>
              <a:gd name="T11" fmla="*/ 15573 h 740"/>
              <a:gd name="T12" fmla="+- 0 11304 11260"/>
              <a:gd name="T13" fmla="*/ T12 w 8480"/>
              <a:gd name="T14" fmla="+- 0 15501 15440"/>
              <a:gd name="T15" fmla="*/ 15501 h 740"/>
              <a:gd name="T16" fmla="+- 0 11321 11260"/>
              <a:gd name="T17" fmla="*/ T16 w 8480"/>
              <a:gd name="T18" fmla="+- 0 15484 15440"/>
              <a:gd name="T19" fmla="*/ 15484 h 740"/>
              <a:gd name="T20" fmla="+- 0 11405 11260"/>
              <a:gd name="T21" fmla="*/ T20 w 8480"/>
              <a:gd name="T22" fmla="+- 0 15443 15440"/>
              <a:gd name="T23" fmla="*/ 15443 h 740"/>
              <a:gd name="T24" fmla="+- 0 11428 11260"/>
              <a:gd name="T25" fmla="*/ T24 w 8480"/>
              <a:gd name="T26" fmla="+- 0 15440 15440"/>
              <a:gd name="T27" fmla="*/ 15440 h 740"/>
              <a:gd name="T28" fmla="+- 0 19560 11260"/>
              <a:gd name="T29" fmla="*/ T28 w 8480"/>
              <a:gd name="T30" fmla="+- 0 15440 15440"/>
              <a:gd name="T31" fmla="*/ 15440 h 740"/>
              <a:gd name="T32" fmla="+- 0 19584 11260"/>
              <a:gd name="T33" fmla="*/ T32 w 8480"/>
              <a:gd name="T34" fmla="+- 0 15441 15440"/>
              <a:gd name="T35" fmla="*/ 15441 h 740"/>
              <a:gd name="T36" fmla="+- 0 19687 11260"/>
              <a:gd name="T37" fmla="*/ T36 w 8480"/>
              <a:gd name="T38" fmla="+- 0 15493 15440"/>
              <a:gd name="T39" fmla="*/ 15493 h 740"/>
              <a:gd name="T40" fmla="+- 0 19703 11260"/>
              <a:gd name="T41" fmla="*/ T40 w 8480"/>
              <a:gd name="T42" fmla="+- 0 15510 15440"/>
              <a:gd name="T43" fmla="*/ 15510 h 740"/>
              <a:gd name="T44" fmla="+- 0 19716 11260"/>
              <a:gd name="T45" fmla="*/ T44 w 8480"/>
              <a:gd name="T46" fmla="+- 0 15530 15440"/>
              <a:gd name="T47" fmla="*/ 15530 h 740"/>
              <a:gd name="T48" fmla="+- 0 19726 11260"/>
              <a:gd name="T49" fmla="*/ T48 w 8480"/>
              <a:gd name="T50" fmla="+- 0 15551 15440"/>
              <a:gd name="T51" fmla="*/ 15551 h 740"/>
              <a:gd name="T52" fmla="+- 0 19734 11260"/>
              <a:gd name="T53" fmla="*/ T52 w 8480"/>
              <a:gd name="T54" fmla="+- 0 15573 15440"/>
              <a:gd name="T55" fmla="*/ 15573 h 740"/>
              <a:gd name="T56" fmla="+- 0 19739 11260"/>
              <a:gd name="T57" fmla="*/ T56 w 8480"/>
              <a:gd name="T58" fmla="+- 0 15596 15440"/>
              <a:gd name="T59" fmla="*/ 15596 h 740"/>
              <a:gd name="T60" fmla="+- 0 19740 11260"/>
              <a:gd name="T61" fmla="*/ T60 w 8480"/>
              <a:gd name="T62" fmla="+- 0 15620 15440"/>
              <a:gd name="T63" fmla="*/ 15620 h 740"/>
              <a:gd name="T64" fmla="+- 0 19740 11260"/>
              <a:gd name="T65" fmla="*/ T64 w 8480"/>
              <a:gd name="T66" fmla="+- 0 16012 15440"/>
              <a:gd name="T67" fmla="*/ 16012 h 740"/>
              <a:gd name="T68" fmla="+- 0 19737 11260"/>
              <a:gd name="T69" fmla="*/ T68 w 8480"/>
              <a:gd name="T70" fmla="+- 0 16035 15440"/>
              <a:gd name="T71" fmla="*/ 16035 h 740"/>
              <a:gd name="T72" fmla="+- 0 19731 11260"/>
              <a:gd name="T73" fmla="*/ T72 w 8480"/>
              <a:gd name="T74" fmla="+- 0 16058 15440"/>
              <a:gd name="T75" fmla="*/ 16058 h 740"/>
              <a:gd name="T76" fmla="+- 0 19722 11260"/>
              <a:gd name="T77" fmla="*/ T76 w 8480"/>
              <a:gd name="T78" fmla="+- 0 16080 15440"/>
              <a:gd name="T79" fmla="*/ 16080 h 740"/>
              <a:gd name="T80" fmla="+- 0 19710 11260"/>
              <a:gd name="T81" fmla="*/ T80 w 8480"/>
              <a:gd name="T82" fmla="+- 0 16100 15440"/>
              <a:gd name="T83" fmla="*/ 16100 h 740"/>
              <a:gd name="T84" fmla="+- 0 19660 11260"/>
              <a:gd name="T85" fmla="*/ T84 w 8480"/>
              <a:gd name="T86" fmla="+- 0 16150 15440"/>
              <a:gd name="T87" fmla="*/ 16150 h 740"/>
              <a:gd name="T88" fmla="+- 0 19640 11260"/>
              <a:gd name="T89" fmla="*/ T88 w 8480"/>
              <a:gd name="T90" fmla="+- 0 16162 15440"/>
              <a:gd name="T91" fmla="*/ 16162 h 740"/>
              <a:gd name="T92" fmla="+- 0 19618 11260"/>
              <a:gd name="T93" fmla="*/ T92 w 8480"/>
              <a:gd name="T94" fmla="+- 0 16171 15440"/>
              <a:gd name="T95" fmla="*/ 16171 h 740"/>
              <a:gd name="T96" fmla="+- 0 19595 11260"/>
              <a:gd name="T97" fmla="*/ T96 w 8480"/>
              <a:gd name="T98" fmla="+- 0 16177 15440"/>
              <a:gd name="T99" fmla="*/ 16177 h 740"/>
              <a:gd name="T100" fmla="+- 0 19572 11260"/>
              <a:gd name="T101" fmla="*/ T100 w 8480"/>
              <a:gd name="T102" fmla="+- 0 16180 15440"/>
              <a:gd name="T103" fmla="*/ 16180 h 740"/>
              <a:gd name="T104" fmla="+- 0 11440 11260"/>
              <a:gd name="T105" fmla="*/ T104 w 8480"/>
              <a:gd name="T106" fmla="+- 0 16180 15440"/>
              <a:gd name="T107" fmla="*/ 16180 h 740"/>
              <a:gd name="T108" fmla="+- 0 11416 11260"/>
              <a:gd name="T109" fmla="*/ T108 w 8480"/>
              <a:gd name="T110" fmla="+- 0 16179 15440"/>
              <a:gd name="T111" fmla="*/ 16179 h 740"/>
              <a:gd name="T112" fmla="+- 0 11393 11260"/>
              <a:gd name="T113" fmla="*/ T112 w 8480"/>
              <a:gd name="T114" fmla="+- 0 16174 15440"/>
              <a:gd name="T115" fmla="*/ 16174 h 740"/>
              <a:gd name="T116" fmla="+- 0 11371 11260"/>
              <a:gd name="T117" fmla="*/ T116 w 8480"/>
              <a:gd name="T118" fmla="+- 0 16166 15440"/>
              <a:gd name="T119" fmla="*/ 16166 h 740"/>
              <a:gd name="T120" fmla="+- 0 11350 11260"/>
              <a:gd name="T121" fmla="*/ T120 w 8480"/>
              <a:gd name="T122" fmla="+- 0 16156 15440"/>
              <a:gd name="T123" fmla="*/ 16156 h 740"/>
              <a:gd name="T124" fmla="+- 0 11330 11260"/>
              <a:gd name="T125" fmla="*/ T124 w 8480"/>
              <a:gd name="T126" fmla="+- 0 16143 15440"/>
              <a:gd name="T127" fmla="*/ 16143 h 740"/>
              <a:gd name="T128" fmla="+- 0 11284 11260"/>
              <a:gd name="T129" fmla="*/ T128 w 8480"/>
              <a:gd name="T130" fmla="+- 0 16090 15440"/>
              <a:gd name="T131" fmla="*/ 16090 h 740"/>
              <a:gd name="T132" fmla="+- 0 11274 11260"/>
              <a:gd name="T133" fmla="*/ T132 w 8480"/>
              <a:gd name="T134" fmla="+- 0 16069 15440"/>
              <a:gd name="T135" fmla="*/ 16069 h 740"/>
              <a:gd name="T136" fmla="+- 0 11266 11260"/>
              <a:gd name="T137" fmla="*/ T136 w 8480"/>
              <a:gd name="T138" fmla="+- 0 16047 15440"/>
              <a:gd name="T139" fmla="*/ 16047 h 740"/>
              <a:gd name="T140" fmla="+- 0 11261 11260"/>
              <a:gd name="T141" fmla="*/ T140 w 8480"/>
              <a:gd name="T142" fmla="+- 0 16024 15440"/>
              <a:gd name="T143" fmla="*/ 16024 h 740"/>
              <a:gd name="T144" fmla="+- 0 11260 11260"/>
              <a:gd name="T145" fmla="*/ T144 w 8480"/>
              <a:gd name="T146" fmla="+- 0 16000 15440"/>
              <a:gd name="T147" fmla="*/ 16000 h 7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480" h="740">
                <a:moveTo>
                  <a:pt x="0" y="560"/>
                </a:moveTo>
                <a:lnTo>
                  <a:pt x="0" y="180"/>
                </a:lnTo>
                <a:lnTo>
                  <a:pt x="0" y="168"/>
                </a:lnTo>
                <a:lnTo>
                  <a:pt x="1" y="156"/>
                </a:lnTo>
                <a:lnTo>
                  <a:pt x="3" y="145"/>
                </a:lnTo>
                <a:lnTo>
                  <a:pt x="6" y="133"/>
                </a:lnTo>
                <a:lnTo>
                  <a:pt x="9" y="122"/>
                </a:lnTo>
                <a:lnTo>
                  <a:pt x="44" y="61"/>
                </a:lnTo>
                <a:lnTo>
                  <a:pt x="53" y="53"/>
                </a:lnTo>
                <a:lnTo>
                  <a:pt x="61" y="44"/>
                </a:lnTo>
                <a:lnTo>
                  <a:pt x="122" y="9"/>
                </a:lnTo>
                <a:lnTo>
                  <a:pt x="145" y="3"/>
                </a:lnTo>
                <a:lnTo>
                  <a:pt x="156" y="1"/>
                </a:lnTo>
                <a:lnTo>
                  <a:pt x="168" y="0"/>
                </a:lnTo>
                <a:lnTo>
                  <a:pt x="180" y="0"/>
                </a:lnTo>
                <a:lnTo>
                  <a:pt x="8300" y="0"/>
                </a:lnTo>
                <a:lnTo>
                  <a:pt x="8312" y="0"/>
                </a:lnTo>
                <a:lnTo>
                  <a:pt x="8324" y="1"/>
                </a:lnTo>
                <a:lnTo>
                  <a:pt x="8390" y="24"/>
                </a:lnTo>
                <a:lnTo>
                  <a:pt x="8427" y="53"/>
                </a:lnTo>
                <a:lnTo>
                  <a:pt x="8436" y="61"/>
                </a:lnTo>
                <a:lnTo>
                  <a:pt x="8443" y="70"/>
                </a:lnTo>
                <a:lnTo>
                  <a:pt x="8450" y="80"/>
                </a:lnTo>
                <a:lnTo>
                  <a:pt x="8456" y="90"/>
                </a:lnTo>
                <a:lnTo>
                  <a:pt x="8462" y="100"/>
                </a:lnTo>
                <a:lnTo>
                  <a:pt x="8466" y="111"/>
                </a:lnTo>
                <a:lnTo>
                  <a:pt x="8471" y="122"/>
                </a:lnTo>
                <a:lnTo>
                  <a:pt x="8474" y="133"/>
                </a:lnTo>
                <a:lnTo>
                  <a:pt x="8477" y="145"/>
                </a:lnTo>
                <a:lnTo>
                  <a:pt x="8479" y="156"/>
                </a:lnTo>
                <a:lnTo>
                  <a:pt x="8480" y="168"/>
                </a:lnTo>
                <a:lnTo>
                  <a:pt x="8480" y="180"/>
                </a:lnTo>
                <a:lnTo>
                  <a:pt x="8480" y="560"/>
                </a:lnTo>
                <a:lnTo>
                  <a:pt x="8480" y="572"/>
                </a:lnTo>
                <a:lnTo>
                  <a:pt x="8479" y="584"/>
                </a:lnTo>
                <a:lnTo>
                  <a:pt x="8477" y="595"/>
                </a:lnTo>
                <a:lnTo>
                  <a:pt x="8474" y="607"/>
                </a:lnTo>
                <a:lnTo>
                  <a:pt x="8471" y="618"/>
                </a:lnTo>
                <a:lnTo>
                  <a:pt x="8466" y="629"/>
                </a:lnTo>
                <a:lnTo>
                  <a:pt x="8462" y="640"/>
                </a:lnTo>
                <a:lnTo>
                  <a:pt x="8456" y="650"/>
                </a:lnTo>
                <a:lnTo>
                  <a:pt x="8450" y="660"/>
                </a:lnTo>
                <a:lnTo>
                  <a:pt x="8443" y="670"/>
                </a:lnTo>
                <a:lnTo>
                  <a:pt x="8400" y="710"/>
                </a:lnTo>
                <a:lnTo>
                  <a:pt x="8390" y="716"/>
                </a:lnTo>
                <a:lnTo>
                  <a:pt x="8380" y="722"/>
                </a:lnTo>
                <a:lnTo>
                  <a:pt x="8369" y="726"/>
                </a:lnTo>
                <a:lnTo>
                  <a:pt x="8358" y="731"/>
                </a:lnTo>
                <a:lnTo>
                  <a:pt x="8347" y="734"/>
                </a:lnTo>
                <a:lnTo>
                  <a:pt x="8335" y="737"/>
                </a:lnTo>
                <a:lnTo>
                  <a:pt x="8324" y="739"/>
                </a:lnTo>
                <a:lnTo>
                  <a:pt x="8312" y="740"/>
                </a:lnTo>
                <a:lnTo>
                  <a:pt x="8300" y="740"/>
                </a:lnTo>
                <a:lnTo>
                  <a:pt x="180" y="740"/>
                </a:lnTo>
                <a:lnTo>
                  <a:pt x="168" y="740"/>
                </a:lnTo>
                <a:lnTo>
                  <a:pt x="156" y="739"/>
                </a:lnTo>
                <a:lnTo>
                  <a:pt x="145" y="737"/>
                </a:lnTo>
                <a:lnTo>
                  <a:pt x="133" y="734"/>
                </a:lnTo>
                <a:lnTo>
                  <a:pt x="122" y="731"/>
                </a:lnTo>
                <a:lnTo>
                  <a:pt x="111" y="726"/>
                </a:lnTo>
                <a:lnTo>
                  <a:pt x="100" y="722"/>
                </a:lnTo>
                <a:lnTo>
                  <a:pt x="90" y="716"/>
                </a:lnTo>
                <a:lnTo>
                  <a:pt x="80" y="710"/>
                </a:lnTo>
                <a:lnTo>
                  <a:pt x="70" y="703"/>
                </a:lnTo>
                <a:lnTo>
                  <a:pt x="30" y="660"/>
                </a:lnTo>
                <a:lnTo>
                  <a:pt x="24" y="650"/>
                </a:lnTo>
                <a:lnTo>
                  <a:pt x="18" y="640"/>
                </a:lnTo>
                <a:lnTo>
                  <a:pt x="14" y="629"/>
                </a:lnTo>
                <a:lnTo>
                  <a:pt x="9" y="618"/>
                </a:lnTo>
                <a:lnTo>
                  <a:pt x="6" y="607"/>
                </a:lnTo>
                <a:lnTo>
                  <a:pt x="3" y="595"/>
                </a:lnTo>
                <a:lnTo>
                  <a:pt x="1" y="584"/>
                </a:lnTo>
                <a:lnTo>
                  <a:pt x="0" y="572"/>
                </a:lnTo>
                <a:lnTo>
                  <a:pt x="0" y="560"/>
                </a:lnTo>
                <a:close/>
              </a:path>
            </a:pathLst>
          </a:custGeom>
          <a:noFill/>
          <a:ln w="25400">
            <a:solidFill>
              <a:srgbClr val="184A9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4C4B445-B645-309B-A8CD-0ED18309C696}"/>
              </a:ext>
            </a:extLst>
          </p:cNvPr>
          <p:cNvGrpSpPr/>
          <p:nvPr userDrawn="1"/>
        </p:nvGrpSpPr>
        <p:grpSpPr>
          <a:xfrm>
            <a:off x="-14276" y="1624461"/>
            <a:ext cx="683260" cy="3550826"/>
            <a:chOff x="19049" y="327729"/>
            <a:chExt cx="755380" cy="458315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E7DF51DF-A786-D16C-6860-D643ED23D0A4}"/>
                </a:ext>
              </a:extLst>
            </p:cNvPr>
            <p:cNvGrpSpPr/>
            <p:nvPr userDrawn="1"/>
          </p:nvGrpSpPr>
          <p:grpSpPr>
            <a:xfrm>
              <a:off x="19049" y="327729"/>
              <a:ext cx="755380" cy="4583156"/>
              <a:chOff x="156784" y="5873078"/>
              <a:chExt cx="581901" cy="5050929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FBFE684-0A0B-7C9E-4C58-E7E522018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868" y="9116694"/>
                <a:ext cx="580817" cy="1807313"/>
              </a:xfrm>
              <a:custGeom>
                <a:avLst/>
                <a:gdLst>
                  <a:gd name="T0" fmla="+- 0 11758 10120"/>
                  <a:gd name="T1" fmla="*/ T0 w 1640"/>
                  <a:gd name="T2" fmla="+- 0 12826 11260"/>
                  <a:gd name="T3" fmla="*/ 12826 h 2980"/>
                  <a:gd name="T4" fmla="+- 0 11743 10120"/>
                  <a:gd name="T5" fmla="*/ T4 w 1640"/>
                  <a:gd name="T6" fmla="+- 0 12976 11260"/>
                  <a:gd name="T7" fmla="*/ 12976 h 2980"/>
                  <a:gd name="T8" fmla="+- 0 11714 10120"/>
                  <a:gd name="T9" fmla="*/ T8 w 1640"/>
                  <a:gd name="T10" fmla="+- 0 13122 11260"/>
                  <a:gd name="T11" fmla="*/ 13122 h 2980"/>
                  <a:gd name="T12" fmla="+- 0 11670 10120"/>
                  <a:gd name="T13" fmla="*/ T12 w 1640"/>
                  <a:gd name="T14" fmla="+- 0 13262 11260"/>
                  <a:gd name="T15" fmla="*/ 13262 h 2980"/>
                  <a:gd name="T16" fmla="+- 0 11614 10120"/>
                  <a:gd name="T17" fmla="*/ T16 w 1640"/>
                  <a:gd name="T18" fmla="+- 0 13396 11260"/>
                  <a:gd name="T19" fmla="*/ 13396 h 2980"/>
                  <a:gd name="T20" fmla="+- 0 11546 10120"/>
                  <a:gd name="T21" fmla="*/ T20 w 1640"/>
                  <a:gd name="T22" fmla="+- 0 13522 11260"/>
                  <a:gd name="T23" fmla="*/ 13522 h 2980"/>
                  <a:gd name="T24" fmla="+- 0 11466 10120"/>
                  <a:gd name="T25" fmla="*/ T24 w 1640"/>
                  <a:gd name="T26" fmla="+- 0 13641 11260"/>
                  <a:gd name="T27" fmla="*/ 13641 h 2980"/>
                  <a:gd name="T28" fmla="+- 0 11376 10120"/>
                  <a:gd name="T29" fmla="*/ T28 w 1640"/>
                  <a:gd name="T30" fmla="+- 0 13752 11260"/>
                  <a:gd name="T31" fmla="*/ 13752 h 2980"/>
                  <a:gd name="T32" fmla="+- 0 11275 10120"/>
                  <a:gd name="T33" fmla="*/ T32 w 1640"/>
                  <a:gd name="T34" fmla="+- 0 13853 11260"/>
                  <a:gd name="T35" fmla="*/ 13853 h 2980"/>
                  <a:gd name="T36" fmla="+- 0 11165 10120"/>
                  <a:gd name="T37" fmla="*/ T36 w 1640"/>
                  <a:gd name="T38" fmla="+- 0 13944 11260"/>
                  <a:gd name="T39" fmla="*/ 13944 h 2980"/>
                  <a:gd name="T40" fmla="+- 0 11047 10120"/>
                  <a:gd name="T41" fmla="*/ T40 w 1640"/>
                  <a:gd name="T42" fmla="+- 0 14024 11260"/>
                  <a:gd name="T43" fmla="*/ 14024 h 2980"/>
                  <a:gd name="T44" fmla="+- 0 10921 10120"/>
                  <a:gd name="T45" fmla="*/ T44 w 1640"/>
                  <a:gd name="T46" fmla="+- 0 14093 11260"/>
                  <a:gd name="T47" fmla="*/ 14093 h 2980"/>
                  <a:gd name="T48" fmla="+- 0 10788 10120"/>
                  <a:gd name="T49" fmla="*/ T48 w 1640"/>
                  <a:gd name="T50" fmla="+- 0 14150 11260"/>
                  <a:gd name="T51" fmla="*/ 14150 h 2980"/>
                  <a:gd name="T52" fmla="+- 0 10649 10120"/>
                  <a:gd name="T53" fmla="*/ T52 w 1640"/>
                  <a:gd name="T54" fmla="+- 0 14193 11260"/>
                  <a:gd name="T55" fmla="*/ 14193 h 2980"/>
                  <a:gd name="T56" fmla="+- 0 10505 10120"/>
                  <a:gd name="T57" fmla="*/ T56 w 1640"/>
                  <a:gd name="T58" fmla="+- 0 14223 11260"/>
                  <a:gd name="T59" fmla="*/ 14223 h 2980"/>
                  <a:gd name="T60" fmla="+- 0 10355 10120"/>
                  <a:gd name="T61" fmla="*/ T60 w 1640"/>
                  <a:gd name="T62" fmla="+- 0 14238 11260"/>
                  <a:gd name="T63" fmla="*/ 14238 h 2980"/>
                  <a:gd name="T64" fmla="+- 0 10240 10120"/>
                  <a:gd name="T65" fmla="*/ T64 w 1640"/>
                  <a:gd name="T66" fmla="+- 0 14239 11260"/>
                  <a:gd name="T67" fmla="*/ 14239 h 2980"/>
                  <a:gd name="T68" fmla="+- 0 10160 10120"/>
                  <a:gd name="T69" fmla="*/ T68 w 1640"/>
                  <a:gd name="T70" fmla="+- 0 14235 11260"/>
                  <a:gd name="T71" fmla="*/ 14235 h 2980"/>
                  <a:gd name="T72" fmla="+- 0 10120 10120"/>
                  <a:gd name="T73" fmla="*/ T72 w 1640"/>
                  <a:gd name="T74" fmla="+- 0 11269 11260"/>
                  <a:gd name="T75" fmla="*/ 11269 h 2980"/>
                  <a:gd name="T76" fmla="+- 0 10200 10120"/>
                  <a:gd name="T77" fmla="*/ T76 w 1640"/>
                  <a:gd name="T78" fmla="+- 0 11262 11260"/>
                  <a:gd name="T79" fmla="*/ 11262 h 2980"/>
                  <a:gd name="T80" fmla="+- 0 10280 10120"/>
                  <a:gd name="T81" fmla="*/ T80 w 1640"/>
                  <a:gd name="T82" fmla="+- 0 11260 11260"/>
                  <a:gd name="T83" fmla="*/ 11260 h 2980"/>
                  <a:gd name="T84" fmla="+- 0 10430 10120"/>
                  <a:gd name="T85" fmla="*/ T84 w 1640"/>
                  <a:gd name="T86" fmla="+- 0 11268 11260"/>
                  <a:gd name="T87" fmla="*/ 11268 h 2980"/>
                  <a:gd name="T88" fmla="+- 0 10578 10120"/>
                  <a:gd name="T89" fmla="*/ T88 w 1640"/>
                  <a:gd name="T90" fmla="+- 0 11290 11260"/>
                  <a:gd name="T91" fmla="*/ 11290 h 2980"/>
                  <a:gd name="T92" fmla="+- 0 10719 10120"/>
                  <a:gd name="T93" fmla="*/ T92 w 1640"/>
                  <a:gd name="T94" fmla="+- 0 11327 11260"/>
                  <a:gd name="T95" fmla="*/ 11327 h 2980"/>
                  <a:gd name="T96" fmla="+- 0 10856 10120"/>
                  <a:gd name="T97" fmla="*/ T96 w 1640"/>
                  <a:gd name="T98" fmla="+- 0 11377 11260"/>
                  <a:gd name="T99" fmla="*/ 11377 h 2980"/>
                  <a:gd name="T100" fmla="+- 0 10985 10120"/>
                  <a:gd name="T101" fmla="*/ T100 w 1640"/>
                  <a:gd name="T102" fmla="+- 0 11440 11260"/>
                  <a:gd name="T103" fmla="*/ 11440 h 2980"/>
                  <a:gd name="T104" fmla="+- 0 11108 10120"/>
                  <a:gd name="T105" fmla="*/ T104 w 1640"/>
                  <a:gd name="T106" fmla="+- 0 11514 11260"/>
                  <a:gd name="T107" fmla="*/ 11514 h 2980"/>
                  <a:gd name="T108" fmla="+- 0 11221 10120"/>
                  <a:gd name="T109" fmla="*/ T108 w 1640"/>
                  <a:gd name="T110" fmla="+- 0 11600 11260"/>
                  <a:gd name="T111" fmla="*/ 11600 h 2980"/>
                  <a:gd name="T112" fmla="+- 0 11327 10120"/>
                  <a:gd name="T113" fmla="*/ T112 w 1640"/>
                  <a:gd name="T114" fmla="+- 0 11696 11260"/>
                  <a:gd name="T115" fmla="*/ 11696 h 2980"/>
                  <a:gd name="T116" fmla="+- 0 11422 10120"/>
                  <a:gd name="T117" fmla="*/ T116 w 1640"/>
                  <a:gd name="T118" fmla="+- 0 11802 11260"/>
                  <a:gd name="T119" fmla="*/ 11802 h 2980"/>
                  <a:gd name="T120" fmla="+- 0 11507 10120"/>
                  <a:gd name="T121" fmla="*/ T120 w 1640"/>
                  <a:gd name="T122" fmla="+- 0 11917 11260"/>
                  <a:gd name="T123" fmla="*/ 11917 h 2980"/>
                  <a:gd name="T124" fmla="+- 0 11582 10120"/>
                  <a:gd name="T125" fmla="*/ T124 w 1640"/>
                  <a:gd name="T126" fmla="+- 0 12040 11260"/>
                  <a:gd name="T127" fmla="*/ 12040 h 2980"/>
                  <a:gd name="T128" fmla="+- 0 11644 10120"/>
                  <a:gd name="T129" fmla="*/ T128 w 1640"/>
                  <a:gd name="T130" fmla="+- 0 12170 11260"/>
                  <a:gd name="T131" fmla="*/ 12170 h 2980"/>
                  <a:gd name="T132" fmla="+- 0 11694 10120"/>
                  <a:gd name="T133" fmla="*/ T132 w 1640"/>
                  <a:gd name="T134" fmla="+- 0 12308 11260"/>
                  <a:gd name="T135" fmla="*/ 12308 h 2980"/>
                  <a:gd name="T136" fmla="+- 0 11730 10120"/>
                  <a:gd name="T137" fmla="*/ T136 w 1640"/>
                  <a:gd name="T138" fmla="+- 0 12450 11260"/>
                  <a:gd name="T139" fmla="*/ 12450 h 2980"/>
                  <a:gd name="T140" fmla="+- 0 11752 10120"/>
                  <a:gd name="T141" fmla="*/ T140 w 1640"/>
                  <a:gd name="T142" fmla="+- 0 12599 11260"/>
                  <a:gd name="T143" fmla="*/ 12599 h 2980"/>
                  <a:gd name="T144" fmla="+- 0 11760 10120"/>
                  <a:gd name="T145" fmla="*/ T144 w 1640"/>
                  <a:gd name="T146" fmla="+- 0 12750 11260"/>
                  <a:gd name="T147" fmla="*/ 12750 h 2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1640" h="2980">
                    <a:moveTo>
                      <a:pt x="1640" y="1490"/>
                    </a:moveTo>
                    <a:lnTo>
                      <a:pt x="1638" y="1566"/>
                    </a:lnTo>
                    <a:lnTo>
                      <a:pt x="1632" y="1641"/>
                    </a:lnTo>
                    <a:lnTo>
                      <a:pt x="1623" y="1716"/>
                    </a:lnTo>
                    <a:lnTo>
                      <a:pt x="1610" y="1790"/>
                    </a:lnTo>
                    <a:lnTo>
                      <a:pt x="1594" y="1862"/>
                    </a:lnTo>
                    <a:lnTo>
                      <a:pt x="1574" y="1932"/>
                    </a:lnTo>
                    <a:lnTo>
                      <a:pt x="1550" y="2002"/>
                    </a:lnTo>
                    <a:lnTo>
                      <a:pt x="1524" y="2070"/>
                    </a:lnTo>
                    <a:lnTo>
                      <a:pt x="1494" y="2136"/>
                    </a:lnTo>
                    <a:lnTo>
                      <a:pt x="1462" y="2200"/>
                    </a:lnTo>
                    <a:lnTo>
                      <a:pt x="1426" y="2262"/>
                    </a:lnTo>
                    <a:lnTo>
                      <a:pt x="1387" y="2323"/>
                    </a:lnTo>
                    <a:lnTo>
                      <a:pt x="1346" y="2381"/>
                    </a:lnTo>
                    <a:lnTo>
                      <a:pt x="1302" y="2438"/>
                    </a:lnTo>
                    <a:lnTo>
                      <a:pt x="1256" y="2492"/>
                    </a:lnTo>
                    <a:lnTo>
                      <a:pt x="1207" y="2544"/>
                    </a:lnTo>
                    <a:lnTo>
                      <a:pt x="1155" y="2593"/>
                    </a:lnTo>
                    <a:lnTo>
                      <a:pt x="1101" y="2640"/>
                    </a:lnTo>
                    <a:lnTo>
                      <a:pt x="1045" y="2684"/>
                    </a:lnTo>
                    <a:lnTo>
                      <a:pt x="988" y="2726"/>
                    </a:lnTo>
                    <a:lnTo>
                      <a:pt x="927" y="2764"/>
                    </a:lnTo>
                    <a:lnTo>
                      <a:pt x="865" y="2800"/>
                    </a:lnTo>
                    <a:lnTo>
                      <a:pt x="801" y="2833"/>
                    </a:lnTo>
                    <a:lnTo>
                      <a:pt x="736" y="2863"/>
                    </a:lnTo>
                    <a:lnTo>
                      <a:pt x="668" y="2890"/>
                    </a:lnTo>
                    <a:lnTo>
                      <a:pt x="599" y="2913"/>
                    </a:lnTo>
                    <a:lnTo>
                      <a:pt x="529" y="2933"/>
                    </a:lnTo>
                    <a:lnTo>
                      <a:pt x="458" y="2950"/>
                    </a:lnTo>
                    <a:lnTo>
                      <a:pt x="385" y="2963"/>
                    </a:lnTo>
                    <a:lnTo>
                      <a:pt x="310" y="2972"/>
                    </a:lnTo>
                    <a:lnTo>
                      <a:pt x="235" y="2978"/>
                    </a:lnTo>
                    <a:lnTo>
                      <a:pt x="160" y="2980"/>
                    </a:lnTo>
                    <a:lnTo>
                      <a:pt x="120" y="2979"/>
                    </a:lnTo>
                    <a:lnTo>
                      <a:pt x="80" y="2978"/>
                    </a:lnTo>
                    <a:lnTo>
                      <a:pt x="40" y="2975"/>
                    </a:lnTo>
                    <a:lnTo>
                      <a:pt x="0" y="2971"/>
                    </a:lnTo>
                    <a:lnTo>
                      <a:pt x="0" y="9"/>
                    </a:lnTo>
                    <a:lnTo>
                      <a:pt x="40" y="5"/>
                    </a:lnTo>
                    <a:lnTo>
                      <a:pt x="80" y="2"/>
                    </a:lnTo>
                    <a:lnTo>
                      <a:pt x="120" y="1"/>
                    </a:lnTo>
                    <a:lnTo>
                      <a:pt x="160" y="0"/>
                    </a:lnTo>
                    <a:lnTo>
                      <a:pt x="235" y="2"/>
                    </a:lnTo>
                    <a:lnTo>
                      <a:pt x="310" y="8"/>
                    </a:lnTo>
                    <a:lnTo>
                      <a:pt x="385" y="17"/>
                    </a:lnTo>
                    <a:lnTo>
                      <a:pt x="458" y="30"/>
                    </a:lnTo>
                    <a:lnTo>
                      <a:pt x="529" y="47"/>
                    </a:lnTo>
                    <a:lnTo>
                      <a:pt x="599" y="67"/>
                    </a:lnTo>
                    <a:lnTo>
                      <a:pt x="668" y="90"/>
                    </a:lnTo>
                    <a:lnTo>
                      <a:pt x="736" y="117"/>
                    </a:lnTo>
                    <a:lnTo>
                      <a:pt x="801" y="147"/>
                    </a:lnTo>
                    <a:lnTo>
                      <a:pt x="865" y="180"/>
                    </a:lnTo>
                    <a:lnTo>
                      <a:pt x="927" y="216"/>
                    </a:lnTo>
                    <a:lnTo>
                      <a:pt x="988" y="254"/>
                    </a:lnTo>
                    <a:lnTo>
                      <a:pt x="1045" y="296"/>
                    </a:lnTo>
                    <a:lnTo>
                      <a:pt x="1101" y="340"/>
                    </a:lnTo>
                    <a:lnTo>
                      <a:pt x="1155" y="387"/>
                    </a:lnTo>
                    <a:lnTo>
                      <a:pt x="1207" y="436"/>
                    </a:lnTo>
                    <a:lnTo>
                      <a:pt x="1256" y="488"/>
                    </a:lnTo>
                    <a:lnTo>
                      <a:pt x="1302" y="542"/>
                    </a:lnTo>
                    <a:lnTo>
                      <a:pt x="1346" y="599"/>
                    </a:lnTo>
                    <a:lnTo>
                      <a:pt x="1387" y="657"/>
                    </a:lnTo>
                    <a:lnTo>
                      <a:pt x="1426" y="718"/>
                    </a:lnTo>
                    <a:lnTo>
                      <a:pt x="1462" y="780"/>
                    </a:lnTo>
                    <a:lnTo>
                      <a:pt x="1494" y="844"/>
                    </a:lnTo>
                    <a:lnTo>
                      <a:pt x="1524" y="910"/>
                    </a:lnTo>
                    <a:lnTo>
                      <a:pt x="1550" y="978"/>
                    </a:lnTo>
                    <a:lnTo>
                      <a:pt x="1574" y="1048"/>
                    </a:lnTo>
                    <a:lnTo>
                      <a:pt x="1594" y="1118"/>
                    </a:lnTo>
                    <a:lnTo>
                      <a:pt x="1610" y="1190"/>
                    </a:lnTo>
                    <a:lnTo>
                      <a:pt x="1623" y="1264"/>
                    </a:lnTo>
                    <a:lnTo>
                      <a:pt x="1632" y="1339"/>
                    </a:lnTo>
                    <a:lnTo>
                      <a:pt x="1638" y="1414"/>
                    </a:lnTo>
                    <a:lnTo>
                      <a:pt x="1640" y="1490"/>
                    </a:lnTo>
                    <a:close/>
                  </a:path>
                </a:pathLst>
              </a:custGeom>
              <a:solidFill>
                <a:srgbClr val="3D834A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723C22DC-1FD7-2F9B-426A-612FE5CD5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6784" y="5873078"/>
                <a:ext cx="132080" cy="625602"/>
              </a:xfrm>
              <a:custGeom>
                <a:avLst/>
                <a:gdLst>
                  <a:gd name="T0" fmla="+- 0 11000 10120"/>
                  <a:gd name="T1" fmla="*/ T0 w 880"/>
                  <a:gd name="T2" fmla="+- 0 9370 8580"/>
                  <a:gd name="T3" fmla="*/ 9370 h 1580"/>
                  <a:gd name="T4" fmla="+- 0 10996 10120"/>
                  <a:gd name="T5" fmla="*/ T4 w 880"/>
                  <a:gd name="T6" fmla="+- 0 9450 8580"/>
                  <a:gd name="T7" fmla="*/ 9450 h 1580"/>
                  <a:gd name="T8" fmla="+- 0 10984 10120"/>
                  <a:gd name="T9" fmla="*/ T8 w 880"/>
                  <a:gd name="T10" fmla="+- 0 9529 8580"/>
                  <a:gd name="T11" fmla="*/ 9529 h 1580"/>
                  <a:gd name="T12" fmla="+- 0 10964 10120"/>
                  <a:gd name="T13" fmla="*/ T12 w 880"/>
                  <a:gd name="T14" fmla="+- 0 9604 8580"/>
                  <a:gd name="T15" fmla="*/ 9604 h 1580"/>
                  <a:gd name="T16" fmla="+- 0 10938 10120"/>
                  <a:gd name="T17" fmla="*/ T16 w 880"/>
                  <a:gd name="T18" fmla="+- 0 9678 8580"/>
                  <a:gd name="T19" fmla="*/ 9678 h 1580"/>
                  <a:gd name="T20" fmla="+- 0 10904 10120"/>
                  <a:gd name="T21" fmla="*/ T20 w 880"/>
                  <a:gd name="T22" fmla="+- 0 9746 8580"/>
                  <a:gd name="T23" fmla="*/ 9746 h 1580"/>
                  <a:gd name="T24" fmla="+- 0 10864 10120"/>
                  <a:gd name="T25" fmla="*/ T24 w 880"/>
                  <a:gd name="T26" fmla="+- 0 9812 8580"/>
                  <a:gd name="T27" fmla="*/ 9812 h 1580"/>
                  <a:gd name="T28" fmla="+- 0 10819 10120"/>
                  <a:gd name="T29" fmla="*/ T28 w 880"/>
                  <a:gd name="T30" fmla="+- 0 9872 8580"/>
                  <a:gd name="T31" fmla="*/ 9872 h 1580"/>
                  <a:gd name="T32" fmla="+- 0 10767 10120"/>
                  <a:gd name="T33" fmla="*/ T32 w 880"/>
                  <a:gd name="T34" fmla="+- 0 9929 8580"/>
                  <a:gd name="T35" fmla="*/ 9929 h 1580"/>
                  <a:gd name="T36" fmla="+- 0 10711 10120"/>
                  <a:gd name="T37" fmla="*/ T36 w 880"/>
                  <a:gd name="T38" fmla="+- 0 9980 8580"/>
                  <a:gd name="T39" fmla="*/ 9980 h 1580"/>
                  <a:gd name="T40" fmla="+- 0 10650 10120"/>
                  <a:gd name="T41" fmla="*/ T40 w 880"/>
                  <a:gd name="T42" fmla="+- 0 10025 8580"/>
                  <a:gd name="T43" fmla="*/ 10025 h 1580"/>
                  <a:gd name="T44" fmla="+- 0 10584 10120"/>
                  <a:gd name="T45" fmla="*/ T44 w 880"/>
                  <a:gd name="T46" fmla="+- 0 10065 8580"/>
                  <a:gd name="T47" fmla="*/ 10065 h 1580"/>
                  <a:gd name="T48" fmla="+- 0 10515 10120"/>
                  <a:gd name="T49" fmla="*/ T48 w 880"/>
                  <a:gd name="T50" fmla="+- 0 10098 8580"/>
                  <a:gd name="T51" fmla="*/ 10098 h 1580"/>
                  <a:gd name="T52" fmla="+- 0 10442 10120"/>
                  <a:gd name="T53" fmla="*/ T52 w 880"/>
                  <a:gd name="T54" fmla="+- 0 10125 8580"/>
                  <a:gd name="T55" fmla="*/ 10125 h 1580"/>
                  <a:gd name="T56" fmla="+- 0 10366 10120"/>
                  <a:gd name="T57" fmla="*/ T56 w 880"/>
                  <a:gd name="T58" fmla="+- 0 10144 8580"/>
                  <a:gd name="T59" fmla="*/ 10144 h 1580"/>
                  <a:gd name="T60" fmla="+- 0 10287 10120"/>
                  <a:gd name="T61" fmla="*/ T60 w 880"/>
                  <a:gd name="T62" fmla="+- 0 10156 8580"/>
                  <a:gd name="T63" fmla="*/ 10156 h 1580"/>
                  <a:gd name="T64" fmla="+- 0 10206 10120"/>
                  <a:gd name="T65" fmla="*/ T64 w 880"/>
                  <a:gd name="T66" fmla="+- 0 10160 8580"/>
                  <a:gd name="T67" fmla="*/ 10160 h 1580"/>
                  <a:gd name="T68" fmla="+- 0 10184 10120"/>
                  <a:gd name="T69" fmla="*/ T68 w 880"/>
                  <a:gd name="T70" fmla="+- 0 10160 8580"/>
                  <a:gd name="T71" fmla="*/ 10160 h 1580"/>
                  <a:gd name="T72" fmla="+- 0 10163 10120"/>
                  <a:gd name="T73" fmla="*/ T72 w 880"/>
                  <a:gd name="T74" fmla="+- 0 10159 8580"/>
                  <a:gd name="T75" fmla="*/ 10159 h 1580"/>
                  <a:gd name="T76" fmla="+- 0 10141 10120"/>
                  <a:gd name="T77" fmla="*/ T76 w 880"/>
                  <a:gd name="T78" fmla="+- 0 10157 8580"/>
                  <a:gd name="T79" fmla="*/ 10157 h 1580"/>
                  <a:gd name="T80" fmla="+- 0 10120 10120"/>
                  <a:gd name="T81" fmla="*/ T80 w 880"/>
                  <a:gd name="T82" fmla="+- 0 10155 8580"/>
                  <a:gd name="T83" fmla="*/ 10155 h 1580"/>
                  <a:gd name="T84" fmla="+- 0 10120 10120"/>
                  <a:gd name="T85" fmla="*/ T84 w 880"/>
                  <a:gd name="T86" fmla="+- 0 8585 8580"/>
                  <a:gd name="T87" fmla="*/ 8585 h 1580"/>
                  <a:gd name="T88" fmla="+- 0 10141 10120"/>
                  <a:gd name="T89" fmla="*/ T88 w 880"/>
                  <a:gd name="T90" fmla="+- 0 8583 8580"/>
                  <a:gd name="T91" fmla="*/ 8583 h 1580"/>
                  <a:gd name="T92" fmla="+- 0 10163 10120"/>
                  <a:gd name="T93" fmla="*/ T92 w 880"/>
                  <a:gd name="T94" fmla="+- 0 8581 8580"/>
                  <a:gd name="T95" fmla="*/ 8581 h 1580"/>
                  <a:gd name="T96" fmla="+- 0 10184 10120"/>
                  <a:gd name="T97" fmla="*/ T96 w 880"/>
                  <a:gd name="T98" fmla="+- 0 8580 8580"/>
                  <a:gd name="T99" fmla="*/ 8580 h 1580"/>
                  <a:gd name="T100" fmla="+- 0 10206 10120"/>
                  <a:gd name="T101" fmla="*/ T100 w 880"/>
                  <a:gd name="T102" fmla="+- 0 8580 8580"/>
                  <a:gd name="T103" fmla="*/ 8580 h 1580"/>
                  <a:gd name="T104" fmla="+- 0 10246 10120"/>
                  <a:gd name="T105" fmla="*/ T104 w 880"/>
                  <a:gd name="T106" fmla="+- 0 8581 8580"/>
                  <a:gd name="T107" fmla="*/ 8581 h 1580"/>
                  <a:gd name="T108" fmla="+- 0 10326 10120"/>
                  <a:gd name="T109" fmla="*/ T108 w 880"/>
                  <a:gd name="T110" fmla="+- 0 8589 8580"/>
                  <a:gd name="T111" fmla="*/ 8589 h 1580"/>
                  <a:gd name="T112" fmla="+- 0 10404 10120"/>
                  <a:gd name="T113" fmla="*/ T112 w 880"/>
                  <a:gd name="T114" fmla="+- 0 8605 8580"/>
                  <a:gd name="T115" fmla="*/ 8605 h 1580"/>
                  <a:gd name="T116" fmla="+- 0 10479 10120"/>
                  <a:gd name="T117" fmla="*/ T116 w 880"/>
                  <a:gd name="T118" fmla="+- 0 8628 8580"/>
                  <a:gd name="T119" fmla="*/ 8628 h 1580"/>
                  <a:gd name="T120" fmla="+- 0 10550 10120"/>
                  <a:gd name="T121" fmla="*/ T120 w 880"/>
                  <a:gd name="T122" fmla="+- 0 8658 8580"/>
                  <a:gd name="T123" fmla="*/ 8658 h 1580"/>
                  <a:gd name="T124" fmla="+- 0 10618 10120"/>
                  <a:gd name="T125" fmla="*/ T124 w 880"/>
                  <a:gd name="T126" fmla="+- 0 8694 8580"/>
                  <a:gd name="T127" fmla="*/ 8694 h 1580"/>
                  <a:gd name="T128" fmla="+- 0 10681 10120"/>
                  <a:gd name="T129" fmla="*/ T128 w 880"/>
                  <a:gd name="T130" fmla="+- 0 8737 8580"/>
                  <a:gd name="T131" fmla="*/ 8737 h 1580"/>
                  <a:gd name="T132" fmla="+- 0 10740 10120"/>
                  <a:gd name="T133" fmla="*/ T132 w 880"/>
                  <a:gd name="T134" fmla="+- 0 8785 8580"/>
                  <a:gd name="T135" fmla="*/ 8785 h 1580"/>
                  <a:gd name="T136" fmla="+- 0 10794 10120"/>
                  <a:gd name="T137" fmla="*/ T136 w 880"/>
                  <a:gd name="T138" fmla="+- 0 8839 8580"/>
                  <a:gd name="T139" fmla="*/ 8839 h 1580"/>
                  <a:gd name="T140" fmla="+- 0 10842 10120"/>
                  <a:gd name="T141" fmla="*/ T140 w 880"/>
                  <a:gd name="T142" fmla="+- 0 8897 8580"/>
                  <a:gd name="T143" fmla="*/ 8897 h 1580"/>
                  <a:gd name="T144" fmla="+- 0 10885 10120"/>
                  <a:gd name="T145" fmla="*/ T144 w 880"/>
                  <a:gd name="T146" fmla="+- 0 8960 8580"/>
                  <a:gd name="T147" fmla="*/ 8960 h 1580"/>
                  <a:gd name="T148" fmla="+- 0 10922 10120"/>
                  <a:gd name="T149" fmla="*/ T148 w 880"/>
                  <a:gd name="T150" fmla="+- 0 9028 8580"/>
                  <a:gd name="T151" fmla="*/ 9028 h 1580"/>
                  <a:gd name="T152" fmla="+- 0 10952 10120"/>
                  <a:gd name="T153" fmla="*/ T152 w 880"/>
                  <a:gd name="T154" fmla="+- 0 9099 8580"/>
                  <a:gd name="T155" fmla="*/ 9099 h 1580"/>
                  <a:gd name="T156" fmla="+- 0 10975 10120"/>
                  <a:gd name="T157" fmla="*/ T156 w 880"/>
                  <a:gd name="T158" fmla="+- 0 9173 8580"/>
                  <a:gd name="T159" fmla="*/ 9173 h 1580"/>
                  <a:gd name="T160" fmla="+- 0 10991 10120"/>
                  <a:gd name="T161" fmla="*/ T160 w 880"/>
                  <a:gd name="T162" fmla="+- 0 9250 8580"/>
                  <a:gd name="T163" fmla="*/ 9250 h 1580"/>
                  <a:gd name="T164" fmla="+- 0 10999 10120"/>
                  <a:gd name="T165" fmla="*/ T164 w 880"/>
                  <a:gd name="T166" fmla="+- 0 9330 8580"/>
                  <a:gd name="T167" fmla="*/ 9330 h 1580"/>
                  <a:gd name="T168" fmla="+- 0 11000 10120"/>
                  <a:gd name="T169" fmla="*/ T168 w 880"/>
                  <a:gd name="T170" fmla="+- 0 9370 8580"/>
                  <a:gd name="T171" fmla="*/ 9370 h 15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880" h="1580">
                    <a:moveTo>
                      <a:pt x="880" y="790"/>
                    </a:moveTo>
                    <a:lnTo>
                      <a:pt x="876" y="870"/>
                    </a:lnTo>
                    <a:lnTo>
                      <a:pt x="864" y="949"/>
                    </a:lnTo>
                    <a:lnTo>
                      <a:pt x="844" y="1024"/>
                    </a:lnTo>
                    <a:lnTo>
                      <a:pt x="818" y="1098"/>
                    </a:lnTo>
                    <a:lnTo>
                      <a:pt x="784" y="1166"/>
                    </a:lnTo>
                    <a:lnTo>
                      <a:pt x="744" y="1232"/>
                    </a:lnTo>
                    <a:lnTo>
                      <a:pt x="699" y="1292"/>
                    </a:lnTo>
                    <a:lnTo>
                      <a:pt x="647" y="1349"/>
                    </a:lnTo>
                    <a:lnTo>
                      <a:pt x="591" y="1400"/>
                    </a:lnTo>
                    <a:lnTo>
                      <a:pt x="530" y="1445"/>
                    </a:lnTo>
                    <a:lnTo>
                      <a:pt x="464" y="1485"/>
                    </a:lnTo>
                    <a:lnTo>
                      <a:pt x="395" y="1518"/>
                    </a:lnTo>
                    <a:lnTo>
                      <a:pt x="322" y="1545"/>
                    </a:lnTo>
                    <a:lnTo>
                      <a:pt x="246" y="1564"/>
                    </a:lnTo>
                    <a:lnTo>
                      <a:pt x="167" y="1576"/>
                    </a:lnTo>
                    <a:lnTo>
                      <a:pt x="86" y="1580"/>
                    </a:lnTo>
                    <a:lnTo>
                      <a:pt x="64" y="1580"/>
                    </a:lnTo>
                    <a:lnTo>
                      <a:pt x="43" y="1579"/>
                    </a:lnTo>
                    <a:lnTo>
                      <a:pt x="21" y="1577"/>
                    </a:lnTo>
                    <a:lnTo>
                      <a:pt x="0" y="1575"/>
                    </a:lnTo>
                    <a:lnTo>
                      <a:pt x="0" y="5"/>
                    </a:lnTo>
                    <a:lnTo>
                      <a:pt x="21" y="3"/>
                    </a:lnTo>
                    <a:lnTo>
                      <a:pt x="43" y="1"/>
                    </a:lnTo>
                    <a:lnTo>
                      <a:pt x="64" y="0"/>
                    </a:lnTo>
                    <a:lnTo>
                      <a:pt x="86" y="0"/>
                    </a:lnTo>
                    <a:lnTo>
                      <a:pt x="126" y="1"/>
                    </a:lnTo>
                    <a:lnTo>
                      <a:pt x="206" y="9"/>
                    </a:lnTo>
                    <a:lnTo>
                      <a:pt x="284" y="25"/>
                    </a:lnTo>
                    <a:lnTo>
                      <a:pt x="359" y="48"/>
                    </a:lnTo>
                    <a:lnTo>
                      <a:pt x="430" y="78"/>
                    </a:lnTo>
                    <a:lnTo>
                      <a:pt x="498" y="114"/>
                    </a:lnTo>
                    <a:lnTo>
                      <a:pt x="561" y="157"/>
                    </a:lnTo>
                    <a:lnTo>
                      <a:pt x="620" y="205"/>
                    </a:lnTo>
                    <a:lnTo>
                      <a:pt x="674" y="259"/>
                    </a:lnTo>
                    <a:lnTo>
                      <a:pt x="722" y="317"/>
                    </a:lnTo>
                    <a:lnTo>
                      <a:pt x="765" y="380"/>
                    </a:lnTo>
                    <a:lnTo>
                      <a:pt x="802" y="448"/>
                    </a:lnTo>
                    <a:lnTo>
                      <a:pt x="832" y="519"/>
                    </a:lnTo>
                    <a:lnTo>
                      <a:pt x="855" y="593"/>
                    </a:lnTo>
                    <a:lnTo>
                      <a:pt x="871" y="670"/>
                    </a:lnTo>
                    <a:lnTo>
                      <a:pt x="879" y="750"/>
                    </a:lnTo>
                    <a:lnTo>
                      <a:pt x="880" y="790"/>
                    </a:lnTo>
                    <a:close/>
                  </a:path>
                </a:pathLst>
              </a:custGeom>
              <a:solidFill>
                <a:srgbClr val="FBDA49">
                  <a:alpha val="4018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</p:grp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368F34C6-B620-C73E-D353-811896078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49" y="1469122"/>
              <a:ext cx="447293" cy="1147459"/>
            </a:xfrm>
            <a:custGeom>
              <a:avLst/>
              <a:gdLst>
                <a:gd name="T0" fmla="+- 0 11758 10120"/>
                <a:gd name="T1" fmla="*/ T0 w 1640"/>
                <a:gd name="T2" fmla="+- 0 12826 11260"/>
                <a:gd name="T3" fmla="*/ 12826 h 2980"/>
                <a:gd name="T4" fmla="+- 0 11743 10120"/>
                <a:gd name="T5" fmla="*/ T4 w 1640"/>
                <a:gd name="T6" fmla="+- 0 12976 11260"/>
                <a:gd name="T7" fmla="*/ 12976 h 2980"/>
                <a:gd name="T8" fmla="+- 0 11714 10120"/>
                <a:gd name="T9" fmla="*/ T8 w 1640"/>
                <a:gd name="T10" fmla="+- 0 13122 11260"/>
                <a:gd name="T11" fmla="*/ 13122 h 2980"/>
                <a:gd name="T12" fmla="+- 0 11670 10120"/>
                <a:gd name="T13" fmla="*/ T12 w 1640"/>
                <a:gd name="T14" fmla="+- 0 13262 11260"/>
                <a:gd name="T15" fmla="*/ 13262 h 2980"/>
                <a:gd name="T16" fmla="+- 0 11614 10120"/>
                <a:gd name="T17" fmla="*/ T16 w 1640"/>
                <a:gd name="T18" fmla="+- 0 13396 11260"/>
                <a:gd name="T19" fmla="*/ 13396 h 2980"/>
                <a:gd name="T20" fmla="+- 0 11546 10120"/>
                <a:gd name="T21" fmla="*/ T20 w 1640"/>
                <a:gd name="T22" fmla="+- 0 13522 11260"/>
                <a:gd name="T23" fmla="*/ 13522 h 2980"/>
                <a:gd name="T24" fmla="+- 0 11466 10120"/>
                <a:gd name="T25" fmla="*/ T24 w 1640"/>
                <a:gd name="T26" fmla="+- 0 13641 11260"/>
                <a:gd name="T27" fmla="*/ 13641 h 2980"/>
                <a:gd name="T28" fmla="+- 0 11376 10120"/>
                <a:gd name="T29" fmla="*/ T28 w 1640"/>
                <a:gd name="T30" fmla="+- 0 13752 11260"/>
                <a:gd name="T31" fmla="*/ 13752 h 2980"/>
                <a:gd name="T32" fmla="+- 0 11275 10120"/>
                <a:gd name="T33" fmla="*/ T32 w 1640"/>
                <a:gd name="T34" fmla="+- 0 13853 11260"/>
                <a:gd name="T35" fmla="*/ 13853 h 2980"/>
                <a:gd name="T36" fmla="+- 0 11165 10120"/>
                <a:gd name="T37" fmla="*/ T36 w 1640"/>
                <a:gd name="T38" fmla="+- 0 13944 11260"/>
                <a:gd name="T39" fmla="*/ 13944 h 2980"/>
                <a:gd name="T40" fmla="+- 0 11047 10120"/>
                <a:gd name="T41" fmla="*/ T40 w 1640"/>
                <a:gd name="T42" fmla="+- 0 14024 11260"/>
                <a:gd name="T43" fmla="*/ 14024 h 2980"/>
                <a:gd name="T44" fmla="+- 0 10921 10120"/>
                <a:gd name="T45" fmla="*/ T44 w 1640"/>
                <a:gd name="T46" fmla="+- 0 14093 11260"/>
                <a:gd name="T47" fmla="*/ 14093 h 2980"/>
                <a:gd name="T48" fmla="+- 0 10788 10120"/>
                <a:gd name="T49" fmla="*/ T48 w 1640"/>
                <a:gd name="T50" fmla="+- 0 14150 11260"/>
                <a:gd name="T51" fmla="*/ 14150 h 2980"/>
                <a:gd name="T52" fmla="+- 0 10649 10120"/>
                <a:gd name="T53" fmla="*/ T52 w 1640"/>
                <a:gd name="T54" fmla="+- 0 14193 11260"/>
                <a:gd name="T55" fmla="*/ 14193 h 2980"/>
                <a:gd name="T56" fmla="+- 0 10505 10120"/>
                <a:gd name="T57" fmla="*/ T56 w 1640"/>
                <a:gd name="T58" fmla="+- 0 14223 11260"/>
                <a:gd name="T59" fmla="*/ 14223 h 2980"/>
                <a:gd name="T60" fmla="+- 0 10355 10120"/>
                <a:gd name="T61" fmla="*/ T60 w 1640"/>
                <a:gd name="T62" fmla="+- 0 14238 11260"/>
                <a:gd name="T63" fmla="*/ 14238 h 2980"/>
                <a:gd name="T64" fmla="+- 0 10240 10120"/>
                <a:gd name="T65" fmla="*/ T64 w 1640"/>
                <a:gd name="T66" fmla="+- 0 14239 11260"/>
                <a:gd name="T67" fmla="*/ 14239 h 2980"/>
                <a:gd name="T68" fmla="+- 0 10160 10120"/>
                <a:gd name="T69" fmla="*/ T68 w 1640"/>
                <a:gd name="T70" fmla="+- 0 14235 11260"/>
                <a:gd name="T71" fmla="*/ 14235 h 2980"/>
                <a:gd name="T72" fmla="+- 0 10120 10120"/>
                <a:gd name="T73" fmla="*/ T72 w 1640"/>
                <a:gd name="T74" fmla="+- 0 11269 11260"/>
                <a:gd name="T75" fmla="*/ 11269 h 2980"/>
                <a:gd name="T76" fmla="+- 0 10200 10120"/>
                <a:gd name="T77" fmla="*/ T76 w 1640"/>
                <a:gd name="T78" fmla="+- 0 11262 11260"/>
                <a:gd name="T79" fmla="*/ 11262 h 2980"/>
                <a:gd name="T80" fmla="+- 0 10280 10120"/>
                <a:gd name="T81" fmla="*/ T80 w 1640"/>
                <a:gd name="T82" fmla="+- 0 11260 11260"/>
                <a:gd name="T83" fmla="*/ 11260 h 2980"/>
                <a:gd name="T84" fmla="+- 0 10430 10120"/>
                <a:gd name="T85" fmla="*/ T84 w 1640"/>
                <a:gd name="T86" fmla="+- 0 11268 11260"/>
                <a:gd name="T87" fmla="*/ 11268 h 2980"/>
                <a:gd name="T88" fmla="+- 0 10578 10120"/>
                <a:gd name="T89" fmla="*/ T88 w 1640"/>
                <a:gd name="T90" fmla="+- 0 11290 11260"/>
                <a:gd name="T91" fmla="*/ 11290 h 2980"/>
                <a:gd name="T92" fmla="+- 0 10719 10120"/>
                <a:gd name="T93" fmla="*/ T92 w 1640"/>
                <a:gd name="T94" fmla="+- 0 11327 11260"/>
                <a:gd name="T95" fmla="*/ 11327 h 2980"/>
                <a:gd name="T96" fmla="+- 0 10856 10120"/>
                <a:gd name="T97" fmla="*/ T96 w 1640"/>
                <a:gd name="T98" fmla="+- 0 11377 11260"/>
                <a:gd name="T99" fmla="*/ 11377 h 2980"/>
                <a:gd name="T100" fmla="+- 0 10985 10120"/>
                <a:gd name="T101" fmla="*/ T100 w 1640"/>
                <a:gd name="T102" fmla="+- 0 11440 11260"/>
                <a:gd name="T103" fmla="*/ 11440 h 2980"/>
                <a:gd name="T104" fmla="+- 0 11108 10120"/>
                <a:gd name="T105" fmla="*/ T104 w 1640"/>
                <a:gd name="T106" fmla="+- 0 11514 11260"/>
                <a:gd name="T107" fmla="*/ 11514 h 2980"/>
                <a:gd name="T108" fmla="+- 0 11221 10120"/>
                <a:gd name="T109" fmla="*/ T108 w 1640"/>
                <a:gd name="T110" fmla="+- 0 11600 11260"/>
                <a:gd name="T111" fmla="*/ 11600 h 2980"/>
                <a:gd name="T112" fmla="+- 0 11327 10120"/>
                <a:gd name="T113" fmla="*/ T112 w 1640"/>
                <a:gd name="T114" fmla="+- 0 11696 11260"/>
                <a:gd name="T115" fmla="*/ 11696 h 2980"/>
                <a:gd name="T116" fmla="+- 0 11422 10120"/>
                <a:gd name="T117" fmla="*/ T116 w 1640"/>
                <a:gd name="T118" fmla="+- 0 11802 11260"/>
                <a:gd name="T119" fmla="*/ 11802 h 2980"/>
                <a:gd name="T120" fmla="+- 0 11507 10120"/>
                <a:gd name="T121" fmla="*/ T120 w 1640"/>
                <a:gd name="T122" fmla="+- 0 11917 11260"/>
                <a:gd name="T123" fmla="*/ 11917 h 2980"/>
                <a:gd name="T124" fmla="+- 0 11582 10120"/>
                <a:gd name="T125" fmla="*/ T124 w 1640"/>
                <a:gd name="T126" fmla="+- 0 12040 11260"/>
                <a:gd name="T127" fmla="*/ 12040 h 2980"/>
                <a:gd name="T128" fmla="+- 0 11644 10120"/>
                <a:gd name="T129" fmla="*/ T128 w 1640"/>
                <a:gd name="T130" fmla="+- 0 12170 11260"/>
                <a:gd name="T131" fmla="*/ 12170 h 2980"/>
                <a:gd name="T132" fmla="+- 0 11694 10120"/>
                <a:gd name="T133" fmla="*/ T132 w 1640"/>
                <a:gd name="T134" fmla="+- 0 12308 11260"/>
                <a:gd name="T135" fmla="*/ 12308 h 2980"/>
                <a:gd name="T136" fmla="+- 0 11730 10120"/>
                <a:gd name="T137" fmla="*/ T136 w 1640"/>
                <a:gd name="T138" fmla="+- 0 12450 11260"/>
                <a:gd name="T139" fmla="*/ 12450 h 2980"/>
                <a:gd name="T140" fmla="+- 0 11752 10120"/>
                <a:gd name="T141" fmla="*/ T140 w 1640"/>
                <a:gd name="T142" fmla="+- 0 12599 11260"/>
                <a:gd name="T143" fmla="*/ 12599 h 2980"/>
                <a:gd name="T144" fmla="+- 0 11760 10120"/>
                <a:gd name="T145" fmla="*/ T144 w 1640"/>
                <a:gd name="T146" fmla="+- 0 12750 11260"/>
                <a:gd name="T147" fmla="*/ 12750 h 29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640" h="2980">
                  <a:moveTo>
                    <a:pt x="1640" y="1490"/>
                  </a:moveTo>
                  <a:lnTo>
                    <a:pt x="1638" y="1566"/>
                  </a:lnTo>
                  <a:lnTo>
                    <a:pt x="1632" y="1641"/>
                  </a:lnTo>
                  <a:lnTo>
                    <a:pt x="1623" y="1716"/>
                  </a:lnTo>
                  <a:lnTo>
                    <a:pt x="1610" y="1790"/>
                  </a:lnTo>
                  <a:lnTo>
                    <a:pt x="1594" y="1862"/>
                  </a:lnTo>
                  <a:lnTo>
                    <a:pt x="1574" y="1932"/>
                  </a:lnTo>
                  <a:lnTo>
                    <a:pt x="1550" y="2002"/>
                  </a:lnTo>
                  <a:lnTo>
                    <a:pt x="1524" y="2070"/>
                  </a:lnTo>
                  <a:lnTo>
                    <a:pt x="1494" y="2136"/>
                  </a:lnTo>
                  <a:lnTo>
                    <a:pt x="1462" y="2200"/>
                  </a:lnTo>
                  <a:lnTo>
                    <a:pt x="1426" y="2262"/>
                  </a:lnTo>
                  <a:lnTo>
                    <a:pt x="1387" y="2323"/>
                  </a:lnTo>
                  <a:lnTo>
                    <a:pt x="1346" y="2381"/>
                  </a:lnTo>
                  <a:lnTo>
                    <a:pt x="1302" y="2438"/>
                  </a:lnTo>
                  <a:lnTo>
                    <a:pt x="1256" y="2492"/>
                  </a:lnTo>
                  <a:lnTo>
                    <a:pt x="1207" y="2544"/>
                  </a:lnTo>
                  <a:lnTo>
                    <a:pt x="1155" y="2593"/>
                  </a:lnTo>
                  <a:lnTo>
                    <a:pt x="1101" y="2640"/>
                  </a:lnTo>
                  <a:lnTo>
                    <a:pt x="1045" y="2684"/>
                  </a:lnTo>
                  <a:lnTo>
                    <a:pt x="988" y="2726"/>
                  </a:lnTo>
                  <a:lnTo>
                    <a:pt x="927" y="2764"/>
                  </a:lnTo>
                  <a:lnTo>
                    <a:pt x="865" y="2800"/>
                  </a:lnTo>
                  <a:lnTo>
                    <a:pt x="801" y="2833"/>
                  </a:lnTo>
                  <a:lnTo>
                    <a:pt x="736" y="2863"/>
                  </a:lnTo>
                  <a:lnTo>
                    <a:pt x="668" y="2890"/>
                  </a:lnTo>
                  <a:lnTo>
                    <a:pt x="599" y="2913"/>
                  </a:lnTo>
                  <a:lnTo>
                    <a:pt x="529" y="2933"/>
                  </a:lnTo>
                  <a:lnTo>
                    <a:pt x="458" y="2950"/>
                  </a:lnTo>
                  <a:lnTo>
                    <a:pt x="385" y="2963"/>
                  </a:lnTo>
                  <a:lnTo>
                    <a:pt x="310" y="2972"/>
                  </a:lnTo>
                  <a:lnTo>
                    <a:pt x="235" y="2978"/>
                  </a:lnTo>
                  <a:lnTo>
                    <a:pt x="160" y="2980"/>
                  </a:lnTo>
                  <a:lnTo>
                    <a:pt x="120" y="2979"/>
                  </a:lnTo>
                  <a:lnTo>
                    <a:pt x="80" y="2978"/>
                  </a:lnTo>
                  <a:lnTo>
                    <a:pt x="40" y="2975"/>
                  </a:lnTo>
                  <a:lnTo>
                    <a:pt x="0" y="2971"/>
                  </a:lnTo>
                  <a:lnTo>
                    <a:pt x="0" y="9"/>
                  </a:lnTo>
                  <a:lnTo>
                    <a:pt x="40" y="5"/>
                  </a:lnTo>
                  <a:lnTo>
                    <a:pt x="80" y="2"/>
                  </a:lnTo>
                  <a:lnTo>
                    <a:pt x="120" y="1"/>
                  </a:lnTo>
                  <a:lnTo>
                    <a:pt x="160" y="0"/>
                  </a:lnTo>
                  <a:lnTo>
                    <a:pt x="235" y="2"/>
                  </a:lnTo>
                  <a:lnTo>
                    <a:pt x="310" y="8"/>
                  </a:lnTo>
                  <a:lnTo>
                    <a:pt x="385" y="17"/>
                  </a:lnTo>
                  <a:lnTo>
                    <a:pt x="458" y="30"/>
                  </a:lnTo>
                  <a:lnTo>
                    <a:pt x="529" y="47"/>
                  </a:lnTo>
                  <a:lnTo>
                    <a:pt x="599" y="67"/>
                  </a:lnTo>
                  <a:lnTo>
                    <a:pt x="668" y="90"/>
                  </a:lnTo>
                  <a:lnTo>
                    <a:pt x="736" y="117"/>
                  </a:lnTo>
                  <a:lnTo>
                    <a:pt x="801" y="147"/>
                  </a:lnTo>
                  <a:lnTo>
                    <a:pt x="865" y="180"/>
                  </a:lnTo>
                  <a:lnTo>
                    <a:pt x="927" y="216"/>
                  </a:lnTo>
                  <a:lnTo>
                    <a:pt x="988" y="254"/>
                  </a:lnTo>
                  <a:lnTo>
                    <a:pt x="1045" y="296"/>
                  </a:lnTo>
                  <a:lnTo>
                    <a:pt x="1101" y="340"/>
                  </a:lnTo>
                  <a:lnTo>
                    <a:pt x="1155" y="387"/>
                  </a:lnTo>
                  <a:lnTo>
                    <a:pt x="1207" y="436"/>
                  </a:lnTo>
                  <a:lnTo>
                    <a:pt x="1256" y="488"/>
                  </a:lnTo>
                  <a:lnTo>
                    <a:pt x="1302" y="542"/>
                  </a:lnTo>
                  <a:lnTo>
                    <a:pt x="1346" y="599"/>
                  </a:lnTo>
                  <a:lnTo>
                    <a:pt x="1387" y="657"/>
                  </a:lnTo>
                  <a:lnTo>
                    <a:pt x="1426" y="718"/>
                  </a:lnTo>
                  <a:lnTo>
                    <a:pt x="1462" y="780"/>
                  </a:lnTo>
                  <a:lnTo>
                    <a:pt x="1494" y="844"/>
                  </a:lnTo>
                  <a:lnTo>
                    <a:pt x="1524" y="910"/>
                  </a:lnTo>
                  <a:lnTo>
                    <a:pt x="1550" y="978"/>
                  </a:lnTo>
                  <a:lnTo>
                    <a:pt x="1574" y="1048"/>
                  </a:lnTo>
                  <a:lnTo>
                    <a:pt x="1594" y="1118"/>
                  </a:lnTo>
                  <a:lnTo>
                    <a:pt x="1610" y="1190"/>
                  </a:lnTo>
                  <a:lnTo>
                    <a:pt x="1623" y="1264"/>
                  </a:lnTo>
                  <a:lnTo>
                    <a:pt x="1632" y="1339"/>
                  </a:lnTo>
                  <a:lnTo>
                    <a:pt x="1638" y="1414"/>
                  </a:lnTo>
                  <a:lnTo>
                    <a:pt x="1640" y="1490"/>
                  </a:lnTo>
                  <a:close/>
                </a:path>
              </a:pathLst>
            </a:custGeom>
            <a:solidFill>
              <a:srgbClr val="184B93">
                <a:alpha val="40000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B748E15-DD71-F8FF-218D-7EEAFF8D747F}"/>
              </a:ext>
            </a:extLst>
          </p:cNvPr>
          <p:cNvGrpSpPr/>
          <p:nvPr userDrawn="1"/>
        </p:nvGrpSpPr>
        <p:grpSpPr>
          <a:xfrm rot="10800000">
            <a:off x="11496877" y="0"/>
            <a:ext cx="683260" cy="3550826"/>
            <a:chOff x="19049" y="327729"/>
            <a:chExt cx="755380" cy="4583156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1697725-5C9F-F169-15C1-5882F29AEC6F}"/>
                </a:ext>
              </a:extLst>
            </p:cNvPr>
            <p:cNvGrpSpPr/>
            <p:nvPr userDrawn="1"/>
          </p:nvGrpSpPr>
          <p:grpSpPr>
            <a:xfrm>
              <a:off x="19049" y="327729"/>
              <a:ext cx="755380" cy="4583156"/>
              <a:chOff x="156784" y="5873078"/>
              <a:chExt cx="581901" cy="5050929"/>
            </a:xfrm>
          </p:grpSpPr>
          <p:sp>
            <p:nvSpPr>
              <p:cNvPr id="11" name="Freeform 34">
                <a:extLst>
                  <a:ext uri="{FF2B5EF4-FFF2-40B4-BE49-F238E27FC236}">
                    <a16:creationId xmlns:a16="http://schemas.microsoft.com/office/drawing/2014/main" id="{7B35BDB0-2295-7997-ED3C-47F2CE722D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868" y="9116694"/>
                <a:ext cx="580817" cy="1807313"/>
              </a:xfrm>
              <a:custGeom>
                <a:avLst/>
                <a:gdLst>
                  <a:gd name="T0" fmla="+- 0 11758 10120"/>
                  <a:gd name="T1" fmla="*/ T0 w 1640"/>
                  <a:gd name="T2" fmla="+- 0 12826 11260"/>
                  <a:gd name="T3" fmla="*/ 12826 h 2980"/>
                  <a:gd name="T4" fmla="+- 0 11743 10120"/>
                  <a:gd name="T5" fmla="*/ T4 w 1640"/>
                  <a:gd name="T6" fmla="+- 0 12976 11260"/>
                  <a:gd name="T7" fmla="*/ 12976 h 2980"/>
                  <a:gd name="T8" fmla="+- 0 11714 10120"/>
                  <a:gd name="T9" fmla="*/ T8 w 1640"/>
                  <a:gd name="T10" fmla="+- 0 13122 11260"/>
                  <a:gd name="T11" fmla="*/ 13122 h 2980"/>
                  <a:gd name="T12" fmla="+- 0 11670 10120"/>
                  <a:gd name="T13" fmla="*/ T12 w 1640"/>
                  <a:gd name="T14" fmla="+- 0 13262 11260"/>
                  <a:gd name="T15" fmla="*/ 13262 h 2980"/>
                  <a:gd name="T16" fmla="+- 0 11614 10120"/>
                  <a:gd name="T17" fmla="*/ T16 w 1640"/>
                  <a:gd name="T18" fmla="+- 0 13396 11260"/>
                  <a:gd name="T19" fmla="*/ 13396 h 2980"/>
                  <a:gd name="T20" fmla="+- 0 11546 10120"/>
                  <a:gd name="T21" fmla="*/ T20 w 1640"/>
                  <a:gd name="T22" fmla="+- 0 13522 11260"/>
                  <a:gd name="T23" fmla="*/ 13522 h 2980"/>
                  <a:gd name="T24" fmla="+- 0 11466 10120"/>
                  <a:gd name="T25" fmla="*/ T24 w 1640"/>
                  <a:gd name="T26" fmla="+- 0 13641 11260"/>
                  <a:gd name="T27" fmla="*/ 13641 h 2980"/>
                  <a:gd name="T28" fmla="+- 0 11376 10120"/>
                  <a:gd name="T29" fmla="*/ T28 w 1640"/>
                  <a:gd name="T30" fmla="+- 0 13752 11260"/>
                  <a:gd name="T31" fmla="*/ 13752 h 2980"/>
                  <a:gd name="T32" fmla="+- 0 11275 10120"/>
                  <a:gd name="T33" fmla="*/ T32 w 1640"/>
                  <a:gd name="T34" fmla="+- 0 13853 11260"/>
                  <a:gd name="T35" fmla="*/ 13853 h 2980"/>
                  <a:gd name="T36" fmla="+- 0 11165 10120"/>
                  <a:gd name="T37" fmla="*/ T36 w 1640"/>
                  <a:gd name="T38" fmla="+- 0 13944 11260"/>
                  <a:gd name="T39" fmla="*/ 13944 h 2980"/>
                  <a:gd name="T40" fmla="+- 0 11047 10120"/>
                  <a:gd name="T41" fmla="*/ T40 w 1640"/>
                  <a:gd name="T42" fmla="+- 0 14024 11260"/>
                  <a:gd name="T43" fmla="*/ 14024 h 2980"/>
                  <a:gd name="T44" fmla="+- 0 10921 10120"/>
                  <a:gd name="T45" fmla="*/ T44 w 1640"/>
                  <a:gd name="T46" fmla="+- 0 14093 11260"/>
                  <a:gd name="T47" fmla="*/ 14093 h 2980"/>
                  <a:gd name="T48" fmla="+- 0 10788 10120"/>
                  <a:gd name="T49" fmla="*/ T48 w 1640"/>
                  <a:gd name="T50" fmla="+- 0 14150 11260"/>
                  <a:gd name="T51" fmla="*/ 14150 h 2980"/>
                  <a:gd name="T52" fmla="+- 0 10649 10120"/>
                  <a:gd name="T53" fmla="*/ T52 w 1640"/>
                  <a:gd name="T54" fmla="+- 0 14193 11260"/>
                  <a:gd name="T55" fmla="*/ 14193 h 2980"/>
                  <a:gd name="T56" fmla="+- 0 10505 10120"/>
                  <a:gd name="T57" fmla="*/ T56 w 1640"/>
                  <a:gd name="T58" fmla="+- 0 14223 11260"/>
                  <a:gd name="T59" fmla="*/ 14223 h 2980"/>
                  <a:gd name="T60" fmla="+- 0 10355 10120"/>
                  <a:gd name="T61" fmla="*/ T60 w 1640"/>
                  <a:gd name="T62" fmla="+- 0 14238 11260"/>
                  <a:gd name="T63" fmla="*/ 14238 h 2980"/>
                  <a:gd name="T64" fmla="+- 0 10240 10120"/>
                  <a:gd name="T65" fmla="*/ T64 w 1640"/>
                  <a:gd name="T66" fmla="+- 0 14239 11260"/>
                  <a:gd name="T67" fmla="*/ 14239 h 2980"/>
                  <a:gd name="T68" fmla="+- 0 10160 10120"/>
                  <a:gd name="T69" fmla="*/ T68 w 1640"/>
                  <a:gd name="T70" fmla="+- 0 14235 11260"/>
                  <a:gd name="T71" fmla="*/ 14235 h 2980"/>
                  <a:gd name="T72" fmla="+- 0 10120 10120"/>
                  <a:gd name="T73" fmla="*/ T72 w 1640"/>
                  <a:gd name="T74" fmla="+- 0 11269 11260"/>
                  <a:gd name="T75" fmla="*/ 11269 h 2980"/>
                  <a:gd name="T76" fmla="+- 0 10200 10120"/>
                  <a:gd name="T77" fmla="*/ T76 w 1640"/>
                  <a:gd name="T78" fmla="+- 0 11262 11260"/>
                  <a:gd name="T79" fmla="*/ 11262 h 2980"/>
                  <a:gd name="T80" fmla="+- 0 10280 10120"/>
                  <a:gd name="T81" fmla="*/ T80 w 1640"/>
                  <a:gd name="T82" fmla="+- 0 11260 11260"/>
                  <a:gd name="T83" fmla="*/ 11260 h 2980"/>
                  <a:gd name="T84" fmla="+- 0 10430 10120"/>
                  <a:gd name="T85" fmla="*/ T84 w 1640"/>
                  <a:gd name="T86" fmla="+- 0 11268 11260"/>
                  <a:gd name="T87" fmla="*/ 11268 h 2980"/>
                  <a:gd name="T88" fmla="+- 0 10578 10120"/>
                  <a:gd name="T89" fmla="*/ T88 w 1640"/>
                  <a:gd name="T90" fmla="+- 0 11290 11260"/>
                  <a:gd name="T91" fmla="*/ 11290 h 2980"/>
                  <a:gd name="T92" fmla="+- 0 10719 10120"/>
                  <a:gd name="T93" fmla="*/ T92 w 1640"/>
                  <a:gd name="T94" fmla="+- 0 11327 11260"/>
                  <a:gd name="T95" fmla="*/ 11327 h 2980"/>
                  <a:gd name="T96" fmla="+- 0 10856 10120"/>
                  <a:gd name="T97" fmla="*/ T96 w 1640"/>
                  <a:gd name="T98" fmla="+- 0 11377 11260"/>
                  <a:gd name="T99" fmla="*/ 11377 h 2980"/>
                  <a:gd name="T100" fmla="+- 0 10985 10120"/>
                  <a:gd name="T101" fmla="*/ T100 w 1640"/>
                  <a:gd name="T102" fmla="+- 0 11440 11260"/>
                  <a:gd name="T103" fmla="*/ 11440 h 2980"/>
                  <a:gd name="T104" fmla="+- 0 11108 10120"/>
                  <a:gd name="T105" fmla="*/ T104 w 1640"/>
                  <a:gd name="T106" fmla="+- 0 11514 11260"/>
                  <a:gd name="T107" fmla="*/ 11514 h 2980"/>
                  <a:gd name="T108" fmla="+- 0 11221 10120"/>
                  <a:gd name="T109" fmla="*/ T108 w 1640"/>
                  <a:gd name="T110" fmla="+- 0 11600 11260"/>
                  <a:gd name="T111" fmla="*/ 11600 h 2980"/>
                  <a:gd name="T112" fmla="+- 0 11327 10120"/>
                  <a:gd name="T113" fmla="*/ T112 w 1640"/>
                  <a:gd name="T114" fmla="+- 0 11696 11260"/>
                  <a:gd name="T115" fmla="*/ 11696 h 2980"/>
                  <a:gd name="T116" fmla="+- 0 11422 10120"/>
                  <a:gd name="T117" fmla="*/ T116 w 1640"/>
                  <a:gd name="T118" fmla="+- 0 11802 11260"/>
                  <a:gd name="T119" fmla="*/ 11802 h 2980"/>
                  <a:gd name="T120" fmla="+- 0 11507 10120"/>
                  <a:gd name="T121" fmla="*/ T120 w 1640"/>
                  <a:gd name="T122" fmla="+- 0 11917 11260"/>
                  <a:gd name="T123" fmla="*/ 11917 h 2980"/>
                  <a:gd name="T124" fmla="+- 0 11582 10120"/>
                  <a:gd name="T125" fmla="*/ T124 w 1640"/>
                  <a:gd name="T126" fmla="+- 0 12040 11260"/>
                  <a:gd name="T127" fmla="*/ 12040 h 2980"/>
                  <a:gd name="T128" fmla="+- 0 11644 10120"/>
                  <a:gd name="T129" fmla="*/ T128 w 1640"/>
                  <a:gd name="T130" fmla="+- 0 12170 11260"/>
                  <a:gd name="T131" fmla="*/ 12170 h 2980"/>
                  <a:gd name="T132" fmla="+- 0 11694 10120"/>
                  <a:gd name="T133" fmla="*/ T132 w 1640"/>
                  <a:gd name="T134" fmla="+- 0 12308 11260"/>
                  <a:gd name="T135" fmla="*/ 12308 h 2980"/>
                  <a:gd name="T136" fmla="+- 0 11730 10120"/>
                  <a:gd name="T137" fmla="*/ T136 w 1640"/>
                  <a:gd name="T138" fmla="+- 0 12450 11260"/>
                  <a:gd name="T139" fmla="*/ 12450 h 2980"/>
                  <a:gd name="T140" fmla="+- 0 11752 10120"/>
                  <a:gd name="T141" fmla="*/ T140 w 1640"/>
                  <a:gd name="T142" fmla="+- 0 12599 11260"/>
                  <a:gd name="T143" fmla="*/ 12599 h 2980"/>
                  <a:gd name="T144" fmla="+- 0 11760 10120"/>
                  <a:gd name="T145" fmla="*/ T144 w 1640"/>
                  <a:gd name="T146" fmla="+- 0 12750 11260"/>
                  <a:gd name="T147" fmla="*/ 12750 h 2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1640" h="2980">
                    <a:moveTo>
                      <a:pt x="1640" y="1490"/>
                    </a:moveTo>
                    <a:lnTo>
                      <a:pt x="1638" y="1566"/>
                    </a:lnTo>
                    <a:lnTo>
                      <a:pt x="1632" y="1641"/>
                    </a:lnTo>
                    <a:lnTo>
                      <a:pt x="1623" y="1716"/>
                    </a:lnTo>
                    <a:lnTo>
                      <a:pt x="1610" y="1790"/>
                    </a:lnTo>
                    <a:lnTo>
                      <a:pt x="1594" y="1862"/>
                    </a:lnTo>
                    <a:lnTo>
                      <a:pt x="1574" y="1932"/>
                    </a:lnTo>
                    <a:lnTo>
                      <a:pt x="1550" y="2002"/>
                    </a:lnTo>
                    <a:lnTo>
                      <a:pt x="1524" y="2070"/>
                    </a:lnTo>
                    <a:lnTo>
                      <a:pt x="1494" y="2136"/>
                    </a:lnTo>
                    <a:lnTo>
                      <a:pt x="1462" y="2200"/>
                    </a:lnTo>
                    <a:lnTo>
                      <a:pt x="1426" y="2262"/>
                    </a:lnTo>
                    <a:lnTo>
                      <a:pt x="1387" y="2323"/>
                    </a:lnTo>
                    <a:lnTo>
                      <a:pt x="1346" y="2381"/>
                    </a:lnTo>
                    <a:lnTo>
                      <a:pt x="1302" y="2438"/>
                    </a:lnTo>
                    <a:lnTo>
                      <a:pt x="1256" y="2492"/>
                    </a:lnTo>
                    <a:lnTo>
                      <a:pt x="1207" y="2544"/>
                    </a:lnTo>
                    <a:lnTo>
                      <a:pt x="1155" y="2593"/>
                    </a:lnTo>
                    <a:lnTo>
                      <a:pt x="1101" y="2640"/>
                    </a:lnTo>
                    <a:lnTo>
                      <a:pt x="1045" y="2684"/>
                    </a:lnTo>
                    <a:lnTo>
                      <a:pt x="988" y="2726"/>
                    </a:lnTo>
                    <a:lnTo>
                      <a:pt x="927" y="2764"/>
                    </a:lnTo>
                    <a:lnTo>
                      <a:pt x="865" y="2800"/>
                    </a:lnTo>
                    <a:lnTo>
                      <a:pt x="801" y="2833"/>
                    </a:lnTo>
                    <a:lnTo>
                      <a:pt x="736" y="2863"/>
                    </a:lnTo>
                    <a:lnTo>
                      <a:pt x="668" y="2890"/>
                    </a:lnTo>
                    <a:lnTo>
                      <a:pt x="599" y="2913"/>
                    </a:lnTo>
                    <a:lnTo>
                      <a:pt x="529" y="2933"/>
                    </a:lnTo>
                    <a:lnTo>
                      <a:pt x="458" y="2950"/>
                    </a:lnTo>
                    <a:lnTo>
                      <a:pt x="385" y="2963"/>
                    </a:lnTo>
                    <a:lnTo>
                      <a:pt x="310" y="2972"/>
                    </a:lnTo>
                    <a:lnTo>
                      <a:pt x="235" y="2978"/>
                    </a:lnTo>
                    <a:lnTo>
                      <a:pt x="160" y="2980"/>
                    </a:lnTo>
                    <a:lnTo>
                      <a:pt x="120" y="2979"/>
                    </a:lnTo>
                    <a:lnTo>
                      <a:pt x="80" y="2978"/>
                    </a:lnTo>
                    <a:lnTo>
                      <a:pt x="40" y="2975"/>
                    </a:lnTo>
                    <a:lnTo>
                      <a:pt x="0" y="2971"/>
                    </a:lnTo>
                    <a:lnTo>
                      <a:pt x="0" y="9"/>
                    </a:lnTo>
                    <a:lnTo>
                      <a:pt x="40" y="5"/>
                    </a:lnTo>
                    <a:lnTo>
                      <a:pt x="80" y="2"/>
                    </a:lnTo>
                    <a:lnTo>
                      <a:pt x="120" y="1"/>
                    </a:lnTo>
                    <a:lnTo>
                      <a:pt x="160" y="0"/>
                    </a:lnTo>
                    <a:lnTo>
                      <a:pt x="235" y="2"/>
                    </a:lnTo>
                    <a:lnTo>
                      <a:pt x="310" y="8"/>
                    </a:lnTo>
                    <a:lnTo>
                      <a:pt x="385" y="17"/>
                    </a:lnTo>
                    <a:lnTo>
                      <a:pt x="458" y="30"/>
                    </a:lnTo>
                    <a:lnTo>
                      <a:pt x="529" y="47"/>
                    </a:lnTo>
                    <a:lnTo>
                      <a:pt x="599" y="67"/>
                    </a:lnTo>
                    <a:lnTo>
                      <a:pt x="668" y="90"/>
                    </a:lnTo>
                    <a:lnTo>
                      <a:pt x="736" y="117"/>
                    </a:lnTo>
                    <a:lnTo>
                      <a:pt x="801" y="147"/>
                    </a:lnTo>
                    <a:lnTo>
                      <a:pt x="865" y="180"/>
                    </a:lnTo>
                    <a:lnTo>
                      <a:pt x="927" y="216"/>
                    </a:lnTo>
                    <a:lnTo>
                      <a:pt x="988" y="254"/>
                    </a:lnTo>
                    <a:lnTo>
                      <a:pt x="1045" y="296"/>
                    </a:lnTo>
                    <a:lnTo>
                      <a:pt x="1101" y="340"/>
                    </a:lnTo>
                    <a:lnTo>
                      <a:pt x="1155" y="387"/>
                    </a:lnTo>
                    <a:lnTo>
                      <a:pt x="1207" y="436"/>
                    </a:lnTo>
                    <a:lnTo>
                      <a:pt x="1256" y="488"/>
                    </a:lnTo>
                    <a:lnTo>
                      <a:pt x="1302" y="542"/>
                    </a:lnTo>
                    <a:lnTo>
                      <a:pt x="1346" y="599"/>
                    </a:lnTo>
                    <a:lnTo>
                      <a:pt x="1387" y="657"/>
                    </a:lnTo>
                    <a:lnTo>
                      <a:pt x="1426" y="718"/>
                    </a:lnTo>
                    <a:lnTo>
                      <a:pt x="1462" y="780"/>
                    </a:lnTo>
                    <a:lnTo>
                      <a:pt x="1494" y="844"/>
                    </a:lnTo>
                    <a:lnTo>
                      <a:pt x="1524" y="910"/>
                    </a:lnTo>
                    <a:lnTo>
                      <a:pt x="1550" y="978"/>
                    </a:lnTo>
                    <a:lnTo>
                      <a:pt x="1574" y="1048"/>
                    </a:lnTo>
                    <a:lnTo>
                      <a:pt x="1594" y="1118"/>
                    </a:lnTo>
                    <a:lnTo>
                      <a:pt x="1610" y="1190"/>
                    </a:lnTo>
                    <a:lnTo>
                      <a:pt x="1623" y="1264"/>
                    </a:lnTo>
                    <a:lnTo>
                      <a:pt x="1632" y="1339"/>
                    </a:lnTo>
                    <a:lnTo>
                      <a:pt x="1638" y="1414"/>
                    </a:lnTo>
                    <a:lnTo>
                      <a:pt x="1640" y="1490"/>
                    </a:lnTo>
                    <a:close/>
                  </a:path>
                </a:pathLst>
              </a:custGeom>
              <a:solidFill>
                <a:srgbClr val="3D834A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ECFE9F06-3D3F-69A7-BD36-B412E445C0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6784" y="5873078"/>
                <a:ext cx="132080" cy="625602"/>
              </a:xfrm>
              <a:custGeom>
                <a:avLst/>
                <a:gdLst>
                  <a:gd name="T0" fmla="+- 0 11000 10120"/>
                  <a:gd name="T1" fmla="*/ T0 w 880"/>
                  <a:gd name="T2" fmla="+- 0 9370 8580"/>
                  <a:gd name="T3" fmla="*/ 9370 h 1580"/>
                  <a:gd name="T4" fmla="+- 0 10996 10120"/>
                  <a:gd name="T5" fmla="*/ T4 w 880"/>
                  <a:gd name="T6" fmla="+- 0 9450 8580"/>
                  <a:gd name="T7" fmla="*/ 9450 h 1580"/>
                  <a:gd name="T8" fmla="+- 0 10984 10120"/>
                  <a:gd name="T9" fmla="*/ T8 w 880"/>
                  <a:gd name="T10" fmla="+- 0 9529 8580"/>
                  <a:gd name="T11" fmla="*/ 9529 h 1580"/>
                  <a:gd name="T12" fmla="+- 0 10964 10120"/>
                  <a:gd name="T13" fmla="*/ T12 w 880"/>
                  <a:gd name="T14" fmla="+- 0 9604 8580"/>
                  <a:gd name="T15" fmla="*/ 9604 h 1580"/>
                  <a:gd name="T16" fmla="+- 0 10938 10120"/>
                  <a:gd name="T17" fmla="*/ T16 w 880"/>
                  <a:gd name="T18" fmla="+- 0 9678 8580"/>
                  <a:gd name="T19" fmla="*/ 9678 h 1580"/>
                  <a:gd name="T20" fmla="+- 0 10904 10120"/>
                  <a:gd name="T21" fmla="*/ T20 w 880"/>
                  <a:gd name="T22" fmla="+- 0 9746 8580"/>
                  <a:gd name="T23" fmla="*/ 9746 h 1580"/>
                  <a:gd name="T24" fmla="+- 0 10864 10120"/>
                  <a:gd name="T25" fmla="*/ T24 w 880"/>
                  <a:gd name="T26" fmla="+- 0 9812 8580"/>
                  <a:gd name="T27" fmla="*/ 9812 h 1580"/>
                  <a:gd name="T28" fmla="+- 0 10819 10120"/>
                  <a:gd name="T29" fmla="*/ T28 w 880"/>
                  <a:gd name="T30" fmla="+- 0 9872 8580"/>
                  <a:gd name="T31" fmla="*/ 9872 h 1580"/>
                  <a:gd name="T32" fmla="+- 0 10767 10120"/>
                  <a:gd name="T33" fmla="*/ T32 w 880"/>
                  <a:gd name="T34" fmla="+- 0 9929 8580"/>
                  <a:gd name="T35" fmla="*/ 9929 h 1580"/>
                  <a:gd name="T36" fmla="+- 0 10711 10120"/>
                  <a:gd name="T37" fmla="*/ T36 w 880"/>
                  <a:gd name="T38" fmla="+- 0 9980 8580"/>
                  <a:gd name="T39" fmla="*/ 9980 h 1580"/>
                  <a:gd name="T40" fmla="+- 0 10650 10120"/>
                  <a:gd name="T41" fmla="*/ T40 w 880"/>
                  <a:gd name="T42" fmla="+- 0 10025 8580"/>
                  <a:gd name="T43" fmla="*/ 10025 h 1580"/>
                  <a:gd name="T44" fmla="+- 0 10584 10120"/>
                  <a:gd name="T45" fmla="*/ T44 w 880"/>
                  <a:gd name="T46" fmla="+- 0 10065 8580"/>
                  <a:gd name="T47" fmla="*/ 10065 h 1580"/>
                  <a:gd name="T48" fmla="+- 0 10515 10120"/>
                  <a:gd name="T49" fmla="*/ T48 w 880"/>
                  <a:gd name="T50" fmla="+- 0 10098 8580"/>
                  <a:gd name="T51" fmla="*/ 10098 h 1580"/>
                  <a:gd name="T52" fmla="+- 0 10442 10120"/>
                  <a:gd name="T53" fmla="*/ T52 w 880"/>
                  <a:gd name="T54" fmla="+- 0 10125 8580"/>
                  <a:gd name="T55" fmla="*/ 10125 h 1580"/>
                  <a:gd name="T56" fmla="+- 0 10366 10120"/>
                  <a:gd name="T57" fmla="*/ T56 w 880"/>
                  <a:gd name="T58" fmla="+- 0 10144 8580"/>
                  <a:gd name="T59" fmla="*/ 10144 h 1580"/>
                  <a:gd name="T60" fmla="+- 0 10287 10120"/>
                  <a:gd name="T61" fmla="*/ T60 w 880"/>
                  <a:gd name="T62" fmla="+- 0 10156 8580"/>
                  <a:gd name="T63" fmla="*/ 10156 h 1580"/>
                  <a:gd name="T64" fmla="+- 0 10206 10120"/>
                  <a:gd name="T65" fmla="*/ T64 w 880"/>
                  <a:gd name="T66" fmla="+- 0 10160 8580"/>
                  <a:gd name="T67" fmla="*/ 10160 h 1580"/>
                  <a:gd name="T68" fmla="+- 0 10184 10120"/>
                  <a:gd name="T69" fmla="*/ T68 w 880"/>
                  <a:gd name="T70" fmla="+- 0 10160 8580"/>
                  <a:gd name="T71" fmla="*/ 10160 h 1580"/>
                  <a:gd name="T72" fmla="+- 0 10163 10120"/>
                  <a:gd name="T73" fmla="*/ T72 w 880"/>
                  <a:gd name="T74" fmla="+- 0 10159 8580"/>
                  <a:gd name="T75" fmla="*/ 10159 h 1580"/>
                  <a:gd name="T76" fmla="+- 0 10141 10120"/>
                  <a:gd name="T77" fmla="*/ T76 w 880"/>
                  <a:gd name="T78" fmla="+- 0 10157 8580"/>
                  <a:gd name="T79" fmla="*/ 10157 h 1580"/>
                  <a:gd name="T80" fmla="+- 0 10120 10120"/>
                  <a:gd name="T81" fmla="*/ T80 w 880"/>
                  <a:gd name="T82" fmla="+- 0 10155 8580"/>
                  <a:gd name="T83" fmla="*/ 10155 h 1580"/>
                  <a:gd name="T84" fmla="+- 0 10120 10120"/>
                  <a:gd name="T85" fmla="*/ T84 w 880"/>
                  <a:gd name="T86" fmla="+- 0 8585 8580"/>
                  <a:gd name="T87" fmla="*/ 8585 h 1580"/>
                  <a:gd name="T88" fmla="+- 0 10141 10120"/>
                  <a:gd name="T89" fmla="*/ T88 w 880"/>
                  <a:gd name="T90" fmla="+- 0 8583 8580"/>
                  <a:gd name="T91" fmla="*/ 8583 h 1580"/>
                  <a:gd name="T92" fmla="+- 0 10163 10120"/>
                  <a:gd name="T93" fmla="*/ T92 w 880"/>
                  <a:gd name="T94" fmla="+- 0 8581 8580"/>
                  <a:gd name="T95" fmla="*/ 8581 h 1580"/>
                  <a:gd name="T96" fmla="+- 0 10184 10120"/>
                  <a:gd name="T97" fmla="*/ T96 w 880"/>
                  <a:gd name="T98" fmla="+- 0 8580 8580"/>
                  <a:gd name="T99" fmla="*/ 8580 h 1580"/>
                  <a:gd name="T100" fmla="+- 0 10206 10120"/>
                  <a:gd name="T101" fmla="*/ T100 w 880"/>
                  <a:gd name="T102" fmla="+- 0 8580 8580"/>
                  <a:gd name="T103" fmla="*/ 8580 h 1580"/>
                  <a:gd name="T104" fmla="+- 0 10246 10120"/>
                  <a:gd name="T105" fmla="*/ T104 w 880"/>
                  <a:gd name="T106" fmla="+- 0 8581 8580"/>
                  <a:gd name="T107" fmla="*/ 8581 h 1580"/>
                  <a:gd name="T108" fmla="+- 0 10326 10120"/>
                  <a:gd name="T109" fmla="*/ T108 w 880"/>
                  <a:gd name="T110" fmla="+- 0 8589 8580"/>
                  <a:gd name="T111" fmla="*/ 8589 h 1580"/>
                  <a:gd name="T112" fmla="+- 0 10404 10120"/>
                  <a:gd name="T113" fmla="*/ T112 w 880"/>
                  <a:gd name="T114" fmla="+- 0 8605 8580"/>
                  <a:gd name="T115" fmla="*/ 8605 h 1580"/>
                  <a:gd name="T116" fmla="+- 0 10479 10120"/>
                  <a:gd name="T117" fmla="*/ T116 w 880"/>
                  <a:gd name="T118" fmla="+- 0 8628 8580"/>
                  <a:gd name="T119" fmla="*/ 8628 h 1580"/>
                  <a:gd name="T120" fmla="+- 0 10550 10120"/>
                  <a:gd name="T121" fmla="*/ T120 w 880"/>
                  <a:gd name="T122" fmla="+- 0 8658 8580"/>
                  <a:gd name="T123" fmla="*/ 8658 h 1580"/>
                  <a:gd name="T124" fmla="+- 0 10618 10120"/>
                  <a:gd name="T125" fmla="*/ T124 w 880"/>
                  <a:gd name="T126" fmla="+- 0 8694 8580"/>
                  <a:gd name="T127" fmla="*/ 8694 h 1580"/>
                  <a:gd name="T128" fmla="+- 0 10681 10120"/>
                  <a:gd name="T129" fmla="*/ T128 w 880"/>
                  <a:gd name="T130" fmla="+- 0 8737 8580"/>
                  <a:gd name="T131" fmla="*/ 8737 h 1580"/>
                  <a:gd name="T132" fmla="+- 0 10740 10120"/>
                  <a:gd name="T133" fmla="*/ T132 w 880"/>
                  <a:gd name="T134" fmla="+- 0 8785 8580"/>
                  <a:gd name="T135" fmla="*/ 8785 h 1580"/>
                  <a:gd name="T136" fmla="+- 0 10794 10120"/>
                  <a:gd name="T137" fmla="*/ T136 w 880"/>
                  <a:gd name="T138" fmla="+- 0 8839 8580"/>
                  <a:gd name="T139" fmla="*/ 8839 h 1580"/>
                  <a:gd name="T140" fmla="+- 0 10842 10120"/>
                  <a:gd name="T141" fmla="*/ T140 w 880"/>
                  <a:gd name="T142" fmla="+- 0 8897 8580"/>
                  <a:gd name="T143" fmla="*/ 8897 h 1580"/>
                  <a:gd name="T144" fmla="+- 0 10885 10120"/>
                  <a:gd name="T145" fmla="*/ T144 w 880"/>
                  <a:gd name="T146" fmla="+- 0 8960 8580"/>
                  <a:gd name="T147" fmla="*/ 8960 h 1580"/>
                  <a:gd name="T148" fmla="+- 0 10922 10120"/>
                  <a:gd name="T149" fmla="*/ T148 w 880"/>
                  <a:gd name="T150" fmla="+- 0 9028 8580"/>
                  <a:gd name="T151" fmla="*/ 9028 h 1580"/>
                  <a:gd name="T152" fmla="+- 0 10952 10120"/>
                  <a:gd name="T153" fmla="*/ T152 w 880"/>
                  <a:gd name="T154" fmla="+- 0 9099 8580"/>
                  <a:gd name="T155" fmla="*/ 9099 h 1580"/>
                  <a:gd name="T156" fmla="+- 0 10975 10120"/>
                  <a:gd name="T157" fmla="*/ T156 w 880"/>
                  <a:gd name="T158" fmla="+- 0 9173 8580"/>
                  <a:gd name="T159" fmla="*/ 9173 h 1580"/>
                  <a:gd name="T160" fmla="+- 0 10991 10120"/>
                  <a:gd name="T161" fmla="*/ T160 w 880"/>
                  <a:gd name="T162" fmla="+- 0 9250 8580"/>
                  <a:gd name="T163" fmla="*/ 9250 h 1580"/>
                  <a:gd name="T164" fmla="+- 0 10999 10120"/>
                  <a:gd name="T165" fmla="*/ T164 w 880"/>
                  <a:gd name="T166" fmla="+- 0 9330 8580"/>
                  <a:gd name="T167" fmla="*/ 9330 h 1580"/>
                  <a:gd name="T168" fmla="+- 0 11000 10120"/>
                  <a:gd name="T169" fmla="*/ T168 w 880"/>
                  <a:gd name="T170" fmla="+- 0 9370 8580"/>
                  <a:gd name="T171" fmla="*/ 9370 h 15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880" h="1580">
                    <a:moveTo>
                      <a:pt x="880" y="790"/>
                    </a:moveTo>
                    <a:lnTo>
                      <a:pt x="876" y="870"/>
                    </a:lnTo>
                    <a:lnTo>
                      <a:pt x="864" y="949"/>
                    </a:lnTo>
                    <a:lnTo>
                      <a:pt x="844" y="1024"/>
                    </a:lnTo>
                    <a:lnTo>
                      <a:pt x="818" y="1098"/>
                    </a:lnTo>
                    <a:lnTo>
                      <a:pt x="784" y="1166"/>
                    </a:lnTo>
                    <a:lnTo>
                      <a:pt x="744" y="1232"/>
                    </a:lnTo>
                    <a:lnTo>
                      <a:pt x="699" y="1292"/>
                    </a:lnTo>
                    <a:lnTo>
                      <a:pt x="647" y="1349"/>
                    </a:lnTo>
                    <a:lnTo>
                      <a:pt x="591" y="1400"/>
                    </a:lnTo>
                    <a:lnTo>
                      <a:pt x="530" y="1445"/>
                    </a:lnTo>
                    <a:lnTo>
                      <a:pt x="464" y="1485"/>
                    </a:lnTo>
                    <a:lnTo>
                      <a:pt x="395" y="1518"/>
                    </a:lnTo>
                    <a:lnTo>
                      <a:pt x="322" y="1545"/>
                    </a:lnTo>
                    <a:lnTo>
                      <a:pt x="246" y="1564"/>
                    </a:lnTo>
                    <a:lnTo>
                      <a:pt x="167" y="1576"/>
                    </a:lnTo>
                    <a:lnTo>
                      <a:pt x="86" y="1580"/>
                    </a:lnTo>
                    <a:lnTo>
                      <a:pt x="64" y="1580"/>
                    </a:lnTo>
                    <a:lnTo>
                      <a:pt x="43" y="1579"/>
                    </a:lnTo>
                    <a:lnTo>
                      <a:pt x="21" y="1577"/>
                    </a:lnTo>
                    <a:lnTo>
                      <a:pt x="0" y="1575"/>
                    </a:lnTo>
                    <a:lnTo>
                      <a:pt x="0" y="5"/>
                    </a:lnTo>
                    <a:lnTo>
                      <a:pt x="21" y="3"/>
                    </a:lnTo>
                    <a:lnTo>
                      <a:pt x="43" y="1"/>
                    </a:lnTo>
                    <a:lnTo>
                      <a:pt x="64" y="0"/>
                    </a:lnTo>
                    <a:lnTo>
                      <a:pt x="86" y="0"/>
                    </a:lnTo>
                    <a:lnTo>
                      <a:pt x="126" y="1"/>
                    </a:lnTo>
                    <a:lnTo>
                      <a:pt x="206" y="9"/>
                    </a:lnTo>
                    <a:lnTo>
                      <a:pt x="284" y="25"/>
                    </a:lnTo>
                    <a:lnTo>
                      <a:pt x="359" y="48"/>
                    </a:lnTo>
                    <a:lnTo>
                      <a:pt x="430" y="78"/>
                    </a:lnTo>
                    <a:lnTo>
                      <a:pt x="498" y="114"/>
                    </a:lnTo>
                    <a:lnTo>
                      <a:pt x="561" y="157"/>
                    </a:lnTo>
                    <a:lnTo>
                      <a:pt x="620" y="205"/>
                    </a:lnTo>
                    <a:lnTo>
                      <a:pt x="674" y="259"/>
                    </a:lnTo>
                    <a:lnTo>
                      <a:pt x="722" y="317"/>
                    </a:lnTo>
                    <a:lnTo>
                      <a:pt x="765" y="380"/>
                    </a:lnTo>
                    <a:lnTo>
                      <a:pt x="802" y="448"/>
                    </a:lnTo>
                    <a:lnTo>
                      <a:pt x="832" y="519"/>
                    </a:lnTo>
                    <a:lnTo>
                      <a:pt x="855" y="593"/>
                    </a:lnTo>
                    <a:lnTo>
                      <a:pt x="871" y="670"/>
                    </a:lnTo>
                    <a:lnTo>
                      <a:pt x="879" y="750"/>
                    </a:lnTo>
                    <a:lnTo>
                      <a:pt x="880" y="790"/>
                    </a:lnTo>
                    <a:close/>
                  </a:path>
                </a:pathLst>
              </a:custGeom>
              <a:solidFill>
                <a:srgbClr val="FBDA49">
                  <a:alpha val="4018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</p:grp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3DCD4C4A-05F2-EA44-1972-59E63FCCAA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49" y="1469122"/>
              <a:ext cx="447293" cy="1147459"/>
            </a:xfrm>
            <a:custGeom>
              <a:avLst/>
              <a:gdLst>
                <a:gd name="T0" fmla="+- 0 11758 10120"/>
                <a:gd name="T1" fmla="*/ T0 w 1640"/>
                <a:gd name="T2" fmla="+- 0 12826 11260"/>
                <a:gd name="T3" fmla="*/ 12826 h 2980"/>
                <a:gd name="T4" fmla="+- 0 11743 10120"/>
                <a:gd name="T5" fmla="*/ T4 w 1640"/>
                <a:gd name="T6" fmla="+- 0 12976 11260"/>
                <a:gd name="T7" fmla="*/ 12976 h 2980"/>
                <a:gd name="T8" fmla="+- 0 11714 10120"/>
                <a:gd name="T9" fmla="*/ T8 w 1640"/>
                <a:gd name="T10" fmla="+- 0 13122 11260"/>
                <a:gd name="T11" fmla="*/ 13122 h 2980"/>
                <a:gd name="T12" fmla="+- 0 11670 10120"/>
                <a:gd name="T13" fmla="*/ T12 w 1640"/>
                <a:gd name="T14" fmla="+- 0 13262 11260"/>
                <a:gd name="T15" fmla="*/ 13262 h 2980"/>
                <a:gd name="T16" fmla="+- 0 11614 10120"/>
                <a:gd name="T17" fmla="*/ T16 w 1640"/>
                <a:gd name="T18" fmla="+- 0 13396 11260"/>
                <a:gd name="T19" fmla="*/ 13396 h 2980"/>
                <a:gd name="T20" fmla="+- 0 11546 10120"/>
                <a:gd name="T21" fmla="*/ T20 w 1640"/>
                <a:gd name="T22" fmla="+- 0 13522 11260"/>
                <a:gd name="T23" fmla="*/ 13522 h 2980"/>
                <a:gd name="T24" fmla="+- 0 11466 10120"/>
                <a:gd name="T25" fmla="*/ T24 w 1640"/>
                <a:gd name="T26" fmla="+- 0 13641 11260"/>
                <a:gd name="T27" fmla="*/ 13641 h 2980"/>
                <a:gd name="T28" fmla="+- 0 11376 10120"/>
                <a:gd name="T29" fmla="*/ T28 w 1640"/>
                <a:gd name="T30" fmla="+- 0 13752 11260"/>
                <a:gd name="T31" fmla="*/ 13752 h 2980"/>
                <a:gd name="T32" fmla="+- 0 11275 10120"/>
                <a:gd name="T33" fmla="*/ T32 w 1640"/>
                <a:gd name="T34" fmla="+- 0 13853 11260"/>
                <a:gd name="T35" fmla="*/ 13853 h 2980"/>
                <a:gd name="T36" fmla="+- 0 11165 10120"/>
                <a:gd name="T37" fmla="*/ T36 w 1640"/>
                <a:gd name="T38" fmla="+- 0 13944 11260"/>
                <a:gd name="T39" fmla="*/ 13944 h 2980"/>
                <a:gd name="T40" fmla="+- 0 11047 10120"/>
                <a:gd name="T41" fmla="*/ T40 w 1640"/>
                <a:gd name="T42" fmla="+- 0 14024 11260"/>
                <a:gd name="T43" fmla="*/ 14024 h 2980"/>
                <a:gd name="T44" fmla="+- 0 10921 10120"/>
                <a:gd name="T45" fmla="*/ T44 w 1640"/>
                <a:gd name="T46" fmla="+- 0 14093 11260"/>
                <a:gd name="T47" fmla="*/ 14093 h 2980"/>
                <a:gd name="T48" fmla="+- 0 10788 10120"/>
                <a:gd name="T49" fmla="*/ T48 w 1640"/>
                <a:gd name="T50" fmla="+- 0 14150 11260"/>
                <a:gd name="T51" fmla="*/ 14150 h 2980"/>
                <a:gd name="T52" fmla="+- 0 10649 10120"/>
                <a:gd name="T53" fmla="*/ T52 w 1640"/>
                <a:gd name="T54" fmla="+- 0 14193 11260"/>
                <a:gd name="T55" fmla="*/ 14193 h 2980"/>
                <a:gd name="T56" fmla="+- 0 10505 10120"/>
                <a:gd name="T57" fmla="*/ T56 w 1640"/>
                <a:gd name="T58" fmla="+- 0 14223 11260"/>
                <a:gd name="T59" fmla="*/ 14223 h 2980"/>
                <a:gd name="T60" fmla="+- 0 10355 10120"/>
                <a:gd name="T61" fmla="*/ T60 w 1640"/>
                <a:gd name="T62" fmla="+- 0 14238 11260"/>
                <a:gd name="T63" fmla="*/ 14238 h 2980"/>
                <a:gd name="T64" fmla="+- 0 10240 10120"/>
                <a:gd name="T65" fmla="*/ T64 w 1640"/>
                <a:gd name="T66" fmla="+- 0 14239 11260"/>
                <a:gd name="T67" fmla="*/ 14239 h 2980"/>
                <a:gd name="T68" fmla="+- 0 10160 10120"/>
                <a:gd name="T69" fmla="*/ T68 w 1640"/>
                <a:gd name="T70" fmla="+- 0 14235 11260"/>
                <a:gd name="T71" fmla="*/ 14235 h 2980"/>
                <a:gd name="T72" fmla="+- 0 10120 10120"/>
                <a:gd name="T73" fmla="*/ T72 w 1640"/>
                <a:gd name="T74" fmla="+- 0 11269 11260"/>
                <a:gd name="T75" fmla="*/ 11269 h 2980"/>
                <a:gd name="T76" fmla="+- 0 10200 10120"/>
                <a:gd name="T77" fmla="*/ T76 w 1640"/>
                <a:gd name="T78" fmla="+- 0 11262 11260"/>
                <a:gd name="T79" fmla="*/ 11262 h 2980"/>
                <a:gd name="T80" fmla="+- 0 10280 10120"/>
                <a:gd name="T81" fmla="*/ T80 w 1640"/>
                <a:gd name="T82" fmla="+- 0 11260 11260"/>
                <a:gd name="T83" fmla="*/ 11260 h 2980"/>
                <a:gd name="T84" fmla="+- 0 10430 10120"/>
                <a:gd name="T85" fmla="*/ T84 w 1640"/>
                <a:gd name="T86" fmla="+- 0 11268 11260"/>
                <a:gd name="T87" fmla="*/ 11268 h 2980"/>
                <a:gd name="T88" fmla="+- 0 10578 10120"/>
                <a:gd name="T89" fmla="*/ T88 w 1640"/>
                <a:gd name="T90" fmla="+- 0 11290 11260"/>
                <a:gd name="T91" fmla="*/ 11290 h 2980"/>
                <a:gd name="T92" fmla="+- 0 10719 10120"/>
                <a:gd name="T93" fmla="*/ T92 w 1640"/>
                <a:gd name="T94" fmla="+- 0 11327 11260"/>
                <a:gd name="T95" fmla="*/ 11327 h 2980"/>
                <a:gd name="T96" fmla="+- 0 10856 10120"/>
                <a:gd name="T97" fmla="*/ T96 w 1640"/>
                <a:gd name="T98" fmla="+- 0 11377 11260"/>
                <a:gd name="T99" fmla="*/ 11377 h 2980"/>
                <a:gd name="T100" fmla="+- 0 10985 10120"/>
                <a:gd name="T101" fmla="*/ T100 w 1640"/>
                <a:gd name="T102" fmla="+- 0 11440 11260"/>
                <a:gd name="T103" fmla="*/ 11440 h 2980"/>
                <a:gd name="T104" fmla="+- 0 11108 10120"/>
                <a:gd name="T105" fmla="*/ T104 w 1640"/>
                <a:gd name="T106" fmla="+- 0 11514 11260"/>
                <a:gd name="T107" fmla="*/ 11514 h 2980"/>
                <a:gd name="T108" fmla="+- 0 11221 10120"/>
                <a:gd name="T109" fmla="*/ T108 w 1640"/>
                <a:gd name="T110" fmla="+- 0 11600 11260"/>
                <a:gd name="T111" fmla="*/ 11600 h 2980"/>
                <a:gd name="T112" fmla="+- 0 11327 10120"/>
                <a:gd name="T113" fmla="*/ T112 w 1640"/>
                <a:gd name="T114" fmla="+- 0 11696 11260"/>
                <a:gd name="T115" fmla="*/ 11696 h 2980"/>
                <a:gd name="T116" fmla="+- 0 11422 10120"/>
                <a:gd name="T117" fmla="*/ T116 w 1640"/>
                <a:gd name="T118" fmla="+- 0 11802 11260"/>
                <a:gd name="T119" fmla="*/ 11802 h 2980"/>
                <a:gd name="T120" fmla="+- 0 11507 10120"/>
                <a:gd name="T121" fmla="*/ T120 w 1640"/>
                <a:gd name="T122" fmla="+- 0 11917 11260"/>
                <a:gd name="T123" fmla="*/ 11917 h 2980"/>
                <a:gd name="T124" fmla="+- 0 11582 10120"/>
                <a:gd name="T125" fmla="*/ T124 w 1640"/>
                <a:gd name="T126" fmla="+- 0 12040 11260"/>
                <a:gd name="T127" fmla="*/ 12040 h 2980"/>
                <a:gd name="T128" fmla="+- 0 11644 10120"/>
                <a:gd name="T129" fmla="*/ T128 w 1640"/>
                <a:gd name="T130" fmla="+- 0 12170 11260"/>
                <a:gd name="T131" fmla="*/ 12170 h 2980"/>
                <a:gd name="T132" fmla="+- 0 11694 10120"/>
                <a:gd name="T133" fmla="*/ T132 w 1640"/>
                <a:gd name="T134" fmla="+- 0 12308 11260"/>
                <a:gd name="T135" fmla="*/ 12308 h 2980"/>
                <a:gd name="T136" fmla="+- 0 11730 10120"/>
                <a:gd name="T137" fmla="*/ T136 w 1640"/>
                <a:gd name="T138" fmla="+- 0 12450 11260"/>
                <a:gd name="T139" fmla="*/ 12450 h 2980"/>
                <a:gd name="T140" fmla="+- 0 11752 10120"/>
                <a:gd name="T141" fmla="*/ T140 w 1640"/>
                <a:gd name="T142" fmla="+- 0 12599 11260"/>
                <a:gd name="T143" fmla="*/ 12599 h 2980"/>
                <a:gd name="T144" fmla="+- 0 11760 10120"/>
                <a:gd name="T145" fmla="*/ T144 w 1640"/>
                <a:gd name="T146" fmla="+- 0 12750 11260"/>
                <a:gd name="T147" fmla="*/ 12750 h 29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640" h="2980">
                  <a:moveTo>
                    <a:pt x="1640" y="1490"/>
                  </a:moveTo>
                  <a:lnTo>
                    <a:pt x="1638" y="1566"/>
                  </a:lnTo>
                  <a:lnTo>
                    <a:pt x="1632" y="1641"/>
                  </a:lnTo>
                  <a:lnTo>
                    <a:pt x="1623" y="1716"/>
                  </a:lnTo>
                  <a:lnTo>
                    <a:pt x="1610" y="1790"/>
                  </a:lnTo>
                  <a:lnTo>
                    <a:pt x="1594" y="1862"/>
                  </a:lnTo>
                  <a:lnTo>
                    <a:pt x="1574" y="1932"/>
                  </a:lnTo>
                  <a:lnTo>
                    <a:pt x="1550" y="2002"/>
                  </a:lnTo>
                  <a:lnTo>
                    <a:pt x="1524" y="2070"/>
                  </a:lnTo>
                  <a:lnTo>
                    <a:pt x="1494" y="2136"/>
                  </a:lnTo>
                  <a:lnTo>
                    <a:pt x="1462" y="2200"/>
                  </a:lnTo>
                  <a:lnTo>
                    <a:pt x="1426" y="2262"/>
                  </a:lnTo>
                  <a:lnTo>
                    <a:pt x="1387" y="2323"/>
                  </a:lnTo>
                  <a:lnTo>
                    <a:pt x="1346" y="2381"/>
                  </a:lnTo>
                  <a:lnTo>
                    <a:pt x="1302" y="2438"/>
                  </a:lnTo>
                  <a:lnTo>
                    <a:pt x="1256" y="2492"/>
                  </a:lnTo>
                  <a:lnTo>
                    <a:pt x="1207" y="2544"/>
                  </a:lnTo>
                  <a:lnTo>
                    <a:pt x="1155" y="2593"/>
                  </a:lnTo>
                  <a:lnTo>
                    <a:pt x="1101" y="2640"/>
                  </a:lnTo>
                  <a:lnTo>
                    <a:pt x="1045" y="2684"/>
                  </a:lnTo>
                  <a:lnTo>
                    <a:pt x="988" y="2726"/>
                  </a:lnTo>
                  <a:lnTo>
                    <a:pt x="927" y="2764"/>
                  </a:lnTo>
                  <a:lnTo>
                    <a:pt x="865" y="2800"/>
                  </a:lnTo>
                  <a:lnTo>
                    <a:pt x="801" y="2833"/>
                  </a:lnTo>
                  <a:lnTo>
                    <a:pt x="736" y="2863"/>
                  </a:lnTo>
                  <a:lnTo>
                    <a:pt x="668" y="2890"/>
                  </a:lnTo>
                  <a:lnTo>
                    <a:pt x="599" y="2913"/>
                  </a:lnTo>
                  <a:lnTo>
                    <a:pt x="529" y="2933"/>
                  </a:lnTo>
                  <a:lnTo>
                    <a:pt x="458" y="2950"/>
                  </a:lnTo>
                  <a:lnTo>
                    <a:pt x="385" y="2963"/>
                  </a:lnTo>
                  <a:lnTo>
                    <a:pt x="310" y="2972"/>
                  </a:lnTo>
                  <a:lnTo>
                    <a:pt x="235" y="2978"/>
                  </a:lnTo>
                  <a:lnTo>
                    <a:pt x="160" y="2980"/>
                  </a:lnTo>
                  <a:lnTo>
                    <a:pt x="120" y="2979"/>
                  </a:lnTo>
                  <a:lnTo>
                    <a:pt x="80" y="2978"/>
                  </a:lnTo>
                  <a:lnTo>
                    <a:pt x="40" y="2975"/>
                  </a:lnTo>
                  <a:lnTo>
                    <a:pt x="0" y="2971"/>
                  </a:lnTo>
                  <a:lnTo>
                    <a:pt x="0" y="9"/>
                  </a:lnTo>
                  <a:lnTo>
                    <a:pt x="40" y="5"/>
                  </a:lnTo>
                  <a:lnTo>
                    <a:pt x="80" y="2"/>
                  </a:lnTo>
                  <a:lnTo>
                    <a:pt x="120" y="1"/>
                  </a:lnTo>
                  <a:lnTo>
                    <a:pt x="160" y="0"/>
                  </a:lnTo>
                  <a:lnTo>
                    <a:pt x="235" y="2"/>
                  </a:lnTo>
                  <a:lnTo>
                    <a:pt x="310" y="8"/>
                  </a:lnTo>
                  <a:lnTo>
                    <a:pt x="385" y="17"/>
                  </a:lnTo>
                  <a:lnTo>
                    <a:pt x="458" y="30"/>
                  </a:lnTo>
                  <a:lnTo>
                    <a:pt x="529" y="47"/>
                  </a:lnTo>
                  <a:lnTo>
                    <a:pt x="599" y="67"/>
                  </a:lnTo>
                  <a:lnTo>
                    <a:pt x="668" y="90"/>
                  </a:lnTo>
                  <a:lnTo>
                    <a:pt x="736" y="117"/>
                  </a:lnTo>
                  <a:lnTo>
                    <a:pt x="801" y="147"/>
                  </a:lnTo>
                  <a:lnTo>
                    <a:pt x="865" y="180"/>
                  </a:lnTo>
                  <a:lnTo>
                    <a:pt x="927" y="216"/>
                  </a:lnTo>
                  <a:lnTo>
                    <a:pt x="988" y="254"/>
                  </a:lnTo>
                  <a:lnTo>
                    <a:pt x="1045" y="296"/>
                  </a:lnTo>
                  <a:lnTo>
                    <a:pt x="1101" y="340"/>
                  </a:lnTo>
                  <a:lnTo>
                    <a:pt x="1155" y="387"/>
                  </a:lnTo>
                  <a:lnTo>
                    <a:pt x="1207" y="436"/>
                  </a:lnTo>
                  <a:lnTo>
                    <a:pt x="1256" y="488"/>
                  </a:lnTo>
                  <a:lnTo>
                    <a:pt x="1302" y="542"/>
                  </a:lnTo>
                  <a:lnTo>
                    <a:pt x="1346" y="599"/>
                  </a:lnTo>
                  <a:lnTo>
                    <a:pt x="1387" y="657"/>
                  </a:lnTo>
                  <a:lnTo>
                    <a:pt x="1426" y="718"/>
                  </a:lnTo>
                  <a:lnTo>
                    <a:pt x="1462" y="780"/>
                  </a:lnTo>
                  <a:lnTo>
                    <a:pt x="1494" y="844"/>
                  </a:lnTo>
                  <a:lnTo>
                    <a:pt x="1524" y="910"/>
                  </a:lnTo>
                  <a:lnTo>
                    <a:pt x="1550" y="978"/>
                  </a:lnTo>
                  <a:lnTo>
                    <a:pt x="1574" y="1048"/>
                  </a:lnTo>
                  <a:lnTo>
                    <a:pt x="1594" y="1118"/>
                  </a:lnTo>
                  <a:lnTo>
                    <a:pt x="1610" y="1190"/>
                  </a:lnTo>
                  <a:lnTo>
                    <a:pt x="1623" y="1264"/>
                  </a:lnTo>
                  <a:lnTo>
                    <a:pt x="1632" y="1339"/>
                  </a:lnTo>
                  <a:lnTo>
                    <a:pt x="1638" y="1414"/>
                  </a:lnTo>
                  <a:lnTo>
                    <a:pt x="1640" y="1490"/>
                  </a:lnTo>
                  <a:close/>
                </a:path>
              </a:pathLst>
            </a:custGeom>
            <a:solidFill>
              <a:srgbClr val="184B93">
                <a:alpha val="40000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27253EB-E39B-F025-8858-0BF64AFA673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5800" y="146120"/>
            <a:ext cx="2106987" cy="15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3">
            <a:extLst>
              <a:ext uri="{FF2B5EF4-FFF2-40B4-BE49-F238E27FC236}">
                <a16:creationId xmlns:a16="http://schemas.microsoft.com/office/drawing/2014/main" id="{8C34C9C8-7BC8-1B2F-D355-689391A4100F}"/>
              </a:ext>
            </a:extLst>
          </p:cNvPr>
          <p:cNvSpPr txBox="1"/>
          <p:nvPr userDrawn="1"/>
        </p:nvSpPr>
        <p:spPr>
          <a:xfrm>
            <a:off x="1629534" y="5915163"/>
            <a:ext cx="1882775" cy="554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s-CO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36">
            <a:extLst>
              <a:ext uri="{FF2B5EF4-FFF2-40B4-BE49-F238E27FC236}">
                <a16:creationId xmlns:a16="http://schemas.microsoft.com/office/drawing/2014/main" id="{63BA3461-9ABA-5044-A781-068F462C7E5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37157" y="920033"/>
            <a:ext cx="1354848" cy="17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just">
              <a:lnSpc>
                <a:spcPct val="101000"/>
              </a:lnSpc>
              <a:spcAft>
                <a:spcPts val="0"/>
              </a:spcAft>
            </a:pPr>
            <a:endParaRPr lang="es-CO" sz="1000" b="1" dirty="0">
              <a:solidFill>
                <a:srgbClr val="24579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3CBF85-B14E-4E57-0F2C-9B0029ADD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4" b="39234"/>
          <a:stretch/>
        </p:blipFill>
        <p:spPr>
          <a:xfrm>
            <a:off x="0" y="2619579"/>
            <a:ext cx="3615560" cy="4238421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C4C4B445-B645-309B-A8CD-0ED18309C696}"/>
              </a:ext>
            </a:extLst>
          </p:cNvPr>
          <p:cNvGrpSpPr/>
          <p:nvPr userDrawn="1"/>
        </p:nvGrpSpPr>
        <p:grpSpPr>
          <a:xfrm rot="16200000">
            <a:off x="8231618" y="3088118"/>
            <a:ext cx="1079500" cy="6460264"/>
            <a:chOff x="19049" y="327729"/>
            <a:chExt cx="755380" cy="458315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E7DF51DF-A786-D16C-6860-D643ED23D0A4}"/>
                </a:ext>
              </a:extLst>
            </p:cNvPr>
            <p:cNvGrpSpPr/>
            <p:nvPr userDrawn="1"/>
          </p:nvGrpSpPr>
          <p:grpSpPr>
            <a:xfrm>
              <a:off x="19049" y="327729"/>
              <a:ext cx="755380" cy="4583156"/>
              <a:chOff x="156784" y="5873078"/>
              <a:chExt cx="581901" cy="5050929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FBFE684-0A0B-7C9E-4C58-E7E522018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868" y="9116694"/>
                <a:ext cx="580817" cy="1807313"/>
              </a:xfrm>
              <a:custGeom>
                <a:avLst/>
                <a:gdLst>
                  <a:gd name="T0" fmla="+- 0 11758 10120"/>
                  <a:gd name="T1" fmla="*/ T0 w 1640"/>
                  <a:gd name="T2" fmla="+- 0 12826 11260"/>
                  <a:gd name="T3" fmla="*/ 12826 h 2980"/>
                  <a:gd name="T4" fmla="+- 0 11743 10120"/>
                  <a:gd name="T5" fmla="*/ T4 w 1640"/>
                  <a:gd name="T6" fmla="+- 0 12976 11260"/>
                  <a:gd name="T7" fmla="*/ 12976 h 2980"/>
                  <a:gd name="T8" fmla="+- 0 11714 10120"/>
                  <a:gd name="T9" fmla="*/ T8 w 1640"/>
                  <a:gd name="T10" fmla="+- 0 13122 11260"/>
                  <a:gd name="T11" fmla="*/ 13122 h 2980"/>
                  <a:gd name="T12" fmla="+- 0 11670 10120"/>
                  <a:gd name="T13" fmla="*/ T12 w 1640"/>
                  <a:gd name="T14" fmla="+- 0 13262 11260"/>
                  <a:gd name="T15" fmla="*/ 13262 h 2980"/>
                  <a:gd name="T16" fmla="+- 0 11614 10120"/>
                  <a:gd name="T17" fmla="*/ T16 w 1640"/>
                  <a:gd name="T18" fmla="+- 0 13396 11260"/>
                  <a:gd name="T19" fmla="*/ 13396 h 2980"/>
                  <a:gd name="T20" fmla="+- 0 11546 10120"/>
                  <a:gd name="T21" fmla="*/ T20 w 1640"/>
                  <a:gd name="T22" fmla="+- 0 13522 11260"/>
                  <a:gd name="T23" fmla="*/ 13522 h 2980"/>
                  <a:gd name="T24" fmla="+- 0 11466 10120"/>
                  <a:gd name="T25" fmla="*/ T24 w 1640"/>
                  <a:gd name="T26" fmla="+- 0 13641 11260"/>
                  <a:gd name="T27" fmla="*/ 13641 h 2980"/>
                  <a:gd name="T28" fmla="+- 0 11376 10120"/>
                  <a:gd name="T29" fmla="*/ T28 w 1640"/>
                  <a:gd name="T30" fmla="+- 0 13752 11260"/>
                  <a:gd name="T31" fmla="*/ 13752 h 2980"/>
                  <a:gd name="T32" fmla="+- 0 11275 10120"/>
                  <a:gd name="T33" fmla="*/ T32 w 1640"/>
                  <a:gd name="T34" fmla="+- 0 13853 11260"/>
                  <a:gd name="T35" fmla="*/ 13853 h 2980"/>
                  <a:gd name="T36" fmla="+- 0 11165 10120"/>
                  <a:gd name="T37" fmla="*/ T36 w 1640"/>
                  <a:gd name="T38" fmla="+- 0 13944 11260"/>
                  <a:gd name="T39" fmla="*/ 13944 h 2980"/>
                  <a:gd name="T40" fmla="+- 0 11047 10120"/>
                  <a:gd name="T41" fmla="*/ T40 w 1640"/>
                  <a:gd name="T42" fmla="+- 0 14024 11260"/>
                  <a:gd name="T43" fmla="*/ 14024 h 2980"/>
                  <a:gd name="T44" fmla="+- 0 10921 10120"/>
                  <a:gd name="T45" fmla="*/ T44 w 1640"/>
                  <a:gd name="T46" fmla="+- 0 14093 11260"/>
                  <a:gd name="T47" fmla="*/ 14093 h 2980"/>
                  <a:gd name="T48" fmla="+- 0 10788 10120"/>
                  <a:gd name="T49" fmla="*/ T48 w 1640"/>
                  <a:gd name="T50" fmla="+- 0 14150 11260"/>
                  <a:gd name="T51" fmla="*/ 14150 h 2980"/>
                  <a:gd name="T52" fmla="+- 0 10649 10120"/>
                  <a:gd name="T53" fmla="*/ T52 w 1640"/>
                  <a:gd name="T54" fmla="+- 0 14193 11260"/>
                  <a:gd name="T55" fmla="*/ 14193 h 2980"/>
                  <a:gd name="T56" fmla="+- 0 10505 10120"/>
                  <a:gd name="T57" fmla="*/ T56 w 1640"/>
                  <a:gd name="T58" fmla="+- 0 14223 11260"/>
                  <a:gd name="T59" fmla="*/ 14223 h 2980"/>
                  <a:gd name="T60" fmla="+- 0 10355 10120"/>
                  <a:gd name="T61" fmla="*/ T60 w 1640"/>
                  <a:gd name="T62" fmla="+- 0 14238 11260"/>
                  <a:gd name="T63" fmla="*/ 14238 h 2980"/>
                  <a:gd name="T64" fmla="+- 0 10240 10120"/>
                  <a:gd name="T65" fmla="*/ T64 w 1640"/>
                  <a:gd name="T66" fmla="+- 0 14239 11260"/>
                  <a:gd name="T67" fmla="*/ 14239 h 2980"/>
                  <a:gd name="T68" fmla="+- 0 10160 10120"/>
                  <a:gd name="T69" fmla="*/ T68 w 1640"/>
                  <a:gd name="T70" fmla="+- 0 14235 11260"/>
                  <a:gd name="T71" fmla="*/ 14235 h 2980"/>
                  <a:gd name="T72" fmla="+- 0 10120 10120"/>
                  <a:gd name="T73" fmla="*/ T72 w 1640"/>
                  <a:gd name="T74" fmla="+- 0 11269 11260"/>
                  <a:gd name="T75" fmla="*/ 11269 h 2980"/>
                  <a:gd name="T76" fmla="+- 0 10200 10120"/>
                  <a:gd name="T77" fmla="*/ T76 w 1640"/>
                  <a:gd name="T78" fmla="+- 0 11262 11260"/>
                  <a:gd name="T79" fmla="*/ 11262 h 2980"/>
                  <a:gd name="T80" fmla="+- 0 10280 10120"/>
                  <a:gd name="T81" fmla="*/ T80 w 1640"/>
                  <a:gd name="T82" fmla="+- 0 11260 11260"/>
                  <a:gd name="T83" fmla="*/ 11260 h 2980"/>
                  <a:gd name="T84" fmla="+- 0 10430 10120"/>
                  <a:gd name="T85" fmla="*/ T84 w 1640"/>
                  <a:gd name="T86" fmla="+- 0 11268 11260"/>
                  <a:gd name="T87" fmla="*/ 11268 h 2980"/>
                  <a:gd name="T88" fmla="+- 0 10578 10120"/>
                  <a:gd name="T89" fmla="*/ T88 w 1640"/>
                  <a:gd name="T90" fmla="+- 0 11290 11260"/>
                  <a:gd name="T91" fmla="*/ 11290 h 2980"/>
                  <a:gd name="T92" fmla="+- 0 10719 10120"/>
                  <a:gd name="T93" fmla="*/ T92 w 1640"/>
                  <a:gd name="T94" fmla="+- 0 11327 11260"/>
                  <a:gd name="T95" fmla="*/ 11327 h 2980"/>
                  <a:gd name="T96" fmla="+- 0 10856 10120"/>
                  <a:gd name="T97" fmla="*/ T96 w 1640"/>
                  <a:gd name="T98" fmla="+- 0 11377 11260"/>
                  <a:gd name="T99" fmla="*/ 11377 h 2980"/>
                  <a:gd name="T100" fmla="+- 0 10985 10120"/>
                  <a:gd name="T101" fmla="*/ T100 w 1640"/>
                  <a:gd name="T102" fmla="+- 0 11440 11260"/>
                  <a:gd name="T103" fmla="*/ 11440 h 2980"/>
                  <a:gd name="T104" fmla="+- 0 11108 10120"/>
                  <a:gd name="T105" fmla="*/ T104 w 1640"/>
                  <a:gd name="T106" fmla="+- 0 11514 11260"/>
                  <a:gd name="T107" fmla="*/ 11514 h 2980"/>
                  <a:gd name="T108" fmla="+- 0 11221 10120"/>
                  <a:gd name="T109" fmla="*/ T108 w 1640"/>
                  <a:gd name="T110" fmla="+- 0 11600 11260"/>
                  <a:gd name="T111" fmla="*/ 11600 h 2980"/>
                  <a:gd name="T112" fmla="+- 0 11327 10120"/>
                  <a:gd name="T113" fmla="*/ T112 w 1640"/>
                  <a:gd name="T114" fmla="+- 0 11696 11260"/>
                  <a:gd name="T115" fmla="*/ 11696 h 2980"/>
                  <a:gd name="T116" fmla="+- 0 11422 10120"/>
                  <a:gd name="T117" fmla="*/ T116 w 1640"/>
                  <a:gd name="T118" fmla="+- 0 11802 11260"/>
                  <a:gd name="T119" fmla="*/ 11802 h 2980"/>
                  <a:gd name="T120" fmla="+- 0 11507 10120"/>
                  <a:gd name="T121" fmla="*/ T120 w 1640"/>
                  <a:gd name="T122" fmla="+- 0 11917 11260"/>
                  <a:gd name="T123" fmla="*/ 11917 h 2980"/>
                  <a:gd name="T124" fmla="+- 0 11582 10120"/>
                  <a:gd name="T125" fmla="*/ T124 w 1640"/>
                  <a:gd name="T126" fmla="+- 0 12040 11260"/>
                  <a:gd name="T127" fmla="*/ 12040 h 2980"/>
                  <a:gd name="T128" fmla="+- 0 11644 10120"/>
                  <a:gd name="T129" fmla="*/ T128 w 1640"/>
                  <a:gd name="T130" fmla="+- 0 12170 11260"/>
                  <a:gd name="T131" fmla="*/ 12170 h 2980"/>
                  <a:gd name="T132" fmla="+- 0 11694 10120"/>
                  <a:gd name="T133" fmla="*/ T132 w 1640"/>
                  <a:gd name="T134" fmla="+- 0 12308 11260"/>
                  <a:gd name="T135" fmla="*/ 12308 h 2980"/>
                  <a:gd name="T136" fmla="+- 0 11730 10120"/>
                  <a:gd name="T137" fmla="*/ T136 w 1640"/>
                  <a:gd name="T138" fmla="+- 0 12450 11260"/>
                  <a:gd name="T139" fmla="*/ 12450 h 2980"/>
                  <a:gd name="T140" fmla="+- 0 11752 10120"/>
                  <a:gd name="T141" fmla="*/ T140 w 1640"/>
                  <a:gd name="T142" fmla="+- 0 12599 11260"/>
                  <a:gd name="T143" fmla="*/ 12599 h 2980"/>
                  <a:gd name="T144" fmla="+- 0 11760 10120"/>
                  <a:gd name="T145" fmla="*/ T144 w 1640"/>
                  <a:gd name="T146" fmla="+- 0 12750 11260"/>
                  <a:gd name="T147" fmla="*/ 12750 h 2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1640" h="2980">
                    <a:moveTo>
                      <a:pt x="1640" y="1490"/>
                    </a:moveTo>
                    <a:lnTo>
                      <a:pt x="1638" y="1566"/>
                    </a:lnTo>
                    <a:lnTo>
                      <a:pt x="1632" y="1641"/>
                    </a:lnTo>
                    <a:lnTo>
                      <a:pt x="1623" y="1716"/>
                    </a:lnTo>
                    <a:lnTo>
                      <a:pt x="1610" y="1790"/>
                    </a:lnTo>
                    <a:lnTo>
                      <a:pt x="1594" y="1862"/>
                    </a:lnTo>
                    <a:lnTo>
                      <a:pt x="1574" y="1932"/>
                    </a:lnTo>
                    <a:lnTo>
                      <a:pt x="1550" y="2002"/>
                    </a:lnTo>
                    <a:lnTo>
                      <a:pt x="1524" y="2070"/>
                    </a:lnTo>
                    <a:lnTo>
                      <a:pt x="1494" y="2136"/>
                    </a:lnTo>
                    <a:lnTo>
                      <a:pt x="1462" y="2200"/>
                    </a:lnTo>
                    <a:lnTo>
                      <a:pt x="1426" y="2262"/>
                    </a:lnTo>
                    <a:lnTo>
                      <a:pt x="1387" y="2323"/>
                    </a:lnTo>
                    <a:lnTo>
                      <a:pt x="1346" y="2381"/>
                    </a:lnTo>
                    <a:lnTo>
                      <a:pt x="1302" y="2438"/>
                    </a:lnTo>
                    <a:lnTo>
                      <a:pt x="1256" y="2492"/>
                    </a:lnTo>
                    <a:lnTo>
                      <a:pt x="1207" y="2544"/>
                    </a:lnTo>
                    <a:lnTo>
                      <a:pt x="1155" y="2593"/>
                    </a:lnTo>
                    <a:lnTo>
                      <a:pt x="1101" y="2640"/>
                    </a:lnTo>
                    <a:lnTo>
                      <a:pt x="1045" y="2684"/>
                    </a:lnTo>
                    <a:lnTo>
                      <a:pt x="988" y="2726"/>
                    </a:lnTo>
                    <a:lnTo>
                      <a:pt x="927" y="2764"/>
                    </a:lnTo>
                    <a:lnTo>
                      <a:pt x="865" y="2800"/>
                    </a:lnTo>
                    <a:lnTo>
                      <a:pt x="801" y="2833"/>
                    </a:lnTo>
                    <a:lnTo>
                      <a:pt x="736" y="2863"/>
                    </a:lnTo>
                    <a:lnTo>
                      <a:pt x="668" y="2890"/>
                    </a:lnTo>
                    <a:lnTo>
                      <a:pt x="599" y="2913"/>
                    </a:lnTo>
                    <a:lnTo>
                      <a:pt x="529" y="2933"/>
                    </a:lnTo>
                    <a:lnTo>
                      <a:pt x="458" y="2950"/>
                    </a:lnTo>
                    <a:lnTo>
                      <a:pt x="385" y="2963"/>
                    </a:lnTo>
                    <a:lnTo>
                      <a:pt x="310" y="2972"/>
                    </a:lnTo>
                    <a:lnTo>
                      <a:pt x="235" y="2978"/>
                    </a:lnTo>
                    <a:lnTo>
                      <a:pt x="160" y="2980"/>
                    </a:lnTo>
                    <a:lnTo>
                      <a:pt x="120" y="2979"/>
                    </a:lnTo>
                    <a:lnTo>
                      <a:pt x="80" y="2978"/>
                    </a:lnTo>
                    <a:lnTo>
                      <a:pt x="40" y="2975"/>
                    </a:lnTo>
                    <a:lnTo>
                      <a:pt x="0" y="2971"/>
                    </a:lnTo>
                    <a:lnTo>
                      <a:pt x="0" y="9"/>
                    </a:lnTo>
                    <a:lnTo>
                      <a:pt x="40" y="5"/>
                    </a:lnTo>
                    <a:lnTo>
                      <a:pt x="80" y="2"/>
                    </a:lnTo>
                    <a:lnTo>
                      <a:pt x="120" y="1"/>
                    </a:lnTo>
                    <a:lnTo>
                      <a:pt x="160" y="0"/>
                    </a:lnTo>
                    <a:lnTo>
                      <a:pt x="235" y="2"/>
                    </a:lnTo>
                    <a:lnTo>
                      <a:pt x="310" y="8"/>
                    </a:lnTo>
                    <a:lnTo>
                      <a:pt x="385" y="17"/>
                    </a:lnTo>
                    <a:lnTo>
                      <a:pt x="458" y="30"/>
                    </a:lnTo>
                    <a:lnTo>
                      <a:pt x="529" y="47"/>
                    </a:lnTo>
                    <a:lnTo>
                      <a:pt x="599" y="67"/>
                    </a:lnTo>
                    <a:lnTo>
                      <a:pt x="668" y="90"/>
                    </a:lnTo>
                    <a:lnTo>
                      <a:pt x="736" y="117"/>
                    </a:lnTo>
                    <a:lnTo>
                      <a:pt x="801" y="147"/>
                    </a:lnTo>
                    <a:lnTo>
                      <a:pt x="865" y="180"/>
                    </a:lnTo>
                    <a:lnTo>
                      <a:pt x="927" y="216"/>
                    </a:lnTo>
                    <a:lnTo>
                      <a:pt x="988" y="254"/>
                    </a:lnTo>
                    <a:lnTo>
                      <a:pt x="1045" y="296"/>
                    </a:lnTo>
                    <a:lnTo>
                      <a:pt x="1101" y="340"/>
                    </a:lnTo>
                    <a:lnTo>
                      <a:pt x="1155" y="387"/>
                    </a:lnTo>
                    <a:lnTo>
                      <a:pt x="1207" y="436"/>
                    </a:lnTo>
                    <a:lnTo>
                      <a:pt x="1256" y="488"/>
                    </a:lnTo>
                    <a:lnTo>
                      <a:pt x="1302" y="542"/>
                    </a:lnTo>
                    <a:lnTo>
                      <a:pt x="1346" y="599"/>
                    </a:lnTo>
                    <a:lnTo>
                      <a:pt x="1387" y="657"/>
                    </a:lnTo>
                    <a:lnTo>
                      <a:pt x="1426" y="718"/>
                    </a:lnTo>
                    <a:lnTo>
                      <a:pt x="1462" y="780"/>
                    </a:lnTo>
                    <a:lnTo>
                      <a:pt x="1494" y="844"/>
                    </a:lnTo>
                    <a:lnTo>
                      <a:pt x="1524" y="910"/>
                    </a:lnTo>
                    <a:lnTo>
                      <a:pt x="1550" y="978"/>
                    </a:lnTo>
                    <a:lnTo>
                      <a:pt x="1574" y="1048"/>
                    </a:lnTo>
                    <a:lnTo>
                      <a:pt x="1594" y="1118"/>
                    </a:lnTo>
                    <a:lnTo>
                      <a:pt x="1610" y="1190"/>
                    </a:lnTo>
                    <a:lnTo>
                      <a:pt x="1623" y="1264"/>
                    </a:lnTo>
                    <a:lnTo>
                      <a:pt x="1632" y="1339"/>
                    </a:lnTo>
                    <a:lnTo>
                      <a:pt x="1638" y="1414"/>
                    </a:lnTo>
                    <a:lnTo>
                      <a:pt x="1640" y="1490"/>
                    </a:lnTo>
                    <a:close/>
                  </a:path>
                </a:pathLst>
              </a:custGeom>
              <a:solidFill>
                <a:srgbClr val="3D834A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723C22DC-1FD7-2F9B-426A-612FE5CD5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6784" y="5873078"/>
                <a:ext cx="132080" cy="625602"/>
              </a:xfrm>
              <a:custGeom>
                <a:avLst/>
                <a:gdLst>
                  <a:gd name="T0" fmla="+- 0 11000 10120"/>
                  <a:gd name="T1" fmla="*/ T0 w 880"/>
                  <a:gd name="T2" fmla="+- 0 9370 8580"/>
                  <a:gd name="T3" fmla="*/ 9370 h 1580"/>
                  <a:gd name="T4" fmla="+- 0 10996 10120"/>
                  <a:gd name="T5" fmla="*/ T4 w 880"/>
                  <a:gd name="T6" fmla="+- 0 9450 8580"/>
                  <a:gd name="T7" fmla="*/ 9450 h 1580"/>
                  <a:gd name="T8" fmla="+- 0 10984 10120"/>
                  <a:gd name="T9" fmla="*/ T8 w 880"/>
                  <a:gd name="T10" fmla="+- 0 9529 8580"/>
                  <a:gd name="T11" fmla="*/ 9529 h 1580"/>
                  <a:gd name="T12" fmla="+- 0 10964 10120"/>
                  <a:gd name="T13" fmla="*/ T12 w 880"/>
                  <a:gd name="T14" fmla="+- 0 9604 8580"/>
                  <a:gd name="T15" fmla="*/ 9604 h 1580"/>
                  <a:gd name="T16" fmla="+- 0 10938 10120"/>
                  <a:gd name="T17" fmla="*/ T16 w 880"/>
                  <a:gd name="T18" fmla="+- 0 9678 8580"/>
                  <a:gd name="T19" fmla="*/ 9678 h 1580"/>
                  <a:gd name="T20" fmla="+- 0 10904 10120"/>
                  <a:gd name="T21" fmla="*/ T20 w 880"/>
                  <a:gd name="T22" fmla="+- 0 9746 8580"/>
                  <a:gd name="T23" fmla="*/ 9746 h 1580"/>
                  <a:gd name="T24" fmla="+- 0 10864 10120"/>
                  <a:gd name="T25" fmla="*/ T24 w 880"/>
                  <a:gd name="T26" fmla="+- 0 9812 8580"/>
                  <a:gd name="T27" fmla="*/ 9812 h 1580"/>
                  <a:gd name="T28" fmla="+- 0 10819 10120"/>
                  <a:gd name="T29" fmla="*/ T28 w 880"/>
                  <a:gd name="T30" fmla="+- 0 9872 8580"/>
                  <a:gd name="T31" fmla="*/ 9872 h 1580"/>
                  <a:gd name="T32" fmla="+- 0 10767 10120"/>
                  <a:gd name="T33" fmla="*/ T32 w 880"/>
                  <a:gd name="T34" fmla="+- 0 9929 8580"/>
                  <a:gd name="T35" fmla="*/ 9929 h 1580"/>
                  <a:gd name="T36" fmla="+- 0 10711 10120"/>
                  <a:gd name="T37" fmla="*/ T36 w 880"/>
                  <a:gd name="T38" fmla="+- 0 9980 8580"/>
                  <a:gd name="T39" fmla="*/ 9980 h 1580"/>
                  <a:gd name="T40" fmla="+- 0 10650 10120"/>
                  <a:gd name="T41" fmla="*/ T40 w 880"/>
                  <a:gd name="T42" fmla="+- 0 10025 8580"/>
                  <a:gd name="T43" fmla="*/ 10025 h 1580"/>
                  <a:gd name="T44" fmla="+- 0 10584 10120"/>
                  <a:gd name="T45" fmla="*/ T44 w 880"/>
                  <a:gd name="T46" fmla="+- 0 10065 8580"/>
                  <a:gd name="T47" fmla="*/ 10065 h 1580"/>
                  <a:gd name="T48" fmla="+- 0 10515 10120"/>
                  <a:gd name="T49" fmla="*/ T48 w 880"/>
                  <a:gd name="T50" fmla="+- 0 10098 8580"/>
                  <a:gd name="T51" fmla="*/ 10098 h 1580"/>
                  <a:gd name="T52" fmla="+- 0 10442 10120"/>
                  <a:gd name="T53" fmla="*/ T52 w 880"/>
                  <a:gd name="T54" fmla="+- 0 10125 8580"/>
                  <a:gd name="T55" fmla="*/ 10125 h 1580"/>
                  <a:gd name="T56" fmla="+- 0 10366 10120"/>
                  <a:gd name="T57" fmla="*/ T56 w 880"/>
                  <a:gd name="T58" fmla="+- 0 10144 8580"/>
                  <a:gd name="T59" fmla="*/ 10144 h 1580"/>
                  <a:gd name="T60" fmla="+- 0 10287 10120"/>
                  <a:gd name="T61" fmla="*/ T60 w 880"/>
                  <a:gd name="T62" fmla="+- 0 10156 8580"/>
                  <a:gd name="T63" fmla="*/ 10156 h 1580"/>
                  <a:gd name="T64" fmla="+- 0 10206 10120"/>
                  <a:gd name="T65" fmla="*/ T64 w 880"/>
                  <a:gd name="T66" fmla="+- 0 10160 8580"/>
                  <a:gd name="T67" fmla="*/ 10160 h 1580"/>
                  <a:gd name="T68" fmla="+- 0 10184 10120"/>
                  <a:gd name="T69" fmla="*/ T68 w 880"/>
                  <a:gd name="T70" fmla="+- 0 10160 8580"/>
                  <a:gd name="T71" fmla="*/ 10160 h 1580"/>
                  <a:gd name="T72" fmla="+- 0 10163 10120"/>
                  <a:gd name="T73" fmla="*/ T72 w 880"/>
                  <a:gd name="T74" fmla="+- 0 10159 8580"/>
                  <a:gd name="T75" fmla="*/ 10159 h 1580"/>
                  <a:gd name="T76" fmla="+- 0 10141 10120"/>
                  <a:gd name="T77" fmla="*/ T76 w 880"/>
                  <a:gd name="T78" fmla="+- 0 10157 8580"/>
                  <a:gd name="T79" fmla="*/ 10157 h 1580"/>
                  <a:gd name="T80" fmla="+- 0 10120 10120"/>
                  <a:gd name="T81" fmla="*/ T80 w 880"/>
                  <a:gd name="T82" fmla="+- 0 10155 8580"/>
                  <a:gd name="T83" fmla="*/ 10155 h 1580"/>
                  <a:gd name="T84" fmla="+- 0 10120 10120"/>
                  <a:gd name="T85" fmla="*/ T84 w 880"/>
                  <a:gd name="T86" fmla="+- 0 8585 8580"/>
                  <a:gd name="T87" fmla="*/ 8585 h 1580"/>
                  <a:gd name="T88" fmla="+- 0 10141 10120"/>
                  <a:gd name="T89" fmla="*/ T88 w 880"/>
                  <a:gd name="T90" fmla="+- 0 8583 8580"/>
                  <a:gd name="T91" fmla="*/ 8583 h 1580"/>
                  <a:gd name="T92" fmla="+- 0 10163 10120"/>
                  <a:gd name="T93" fmla="*/ T92 w 880"/>
                  <a:gd name="T94" fmla="+- 0 8581 8580"/>
                  <a:gd name="T95" fmla="*/ 8581 h 1580"/>
                  <a:gd name="T96" fmla="+- 0 10184 10120"/>
                  <a:gd name="T97" fmla="*/ T96 w 880"/>
                  <a:gd name="T98" fmla="+- 0 8580 8580"/>
                  <a:gd name="T99" fmla="*/ 8580 h 1580"/>
                  <a:gd name="T100" fmla="+- 0 10206 10120"/>
                  <a:gd name="T101" fmla="*/ T100 w 880"/>
                  <a:gd name="T102" fmla="+- 0 8580 8580"/>
                  <a:gd name="T103" fmla="*/ 8580 h 1580"/>
                  <a:gd name="T104" fmla="+- 0 10246 10120"/>
                  <a:gd name="T105" fmla="*/ T104 w 880"/>
                  <a:gd name="T106" fmla="+- 0 8581 8580"/>
                  <a:gd name="T107" fmla="*/ 8581 h 1580"/>
                  <a:gd name="T108" fmla="+- 0 10326 10120"/>
                  <a:gd name="T109" fmla="*/ T108 w 880"/>
                  <a:gd name="T110" fmla="+- 0 8589 8580"/>
                  <a:gd name="T111" fmla="*/ 8589 h 1580"/>
                  <a:gd name="T112" fmla="+- 0 10404 10120"/>
                  <a:gd name="T113" fmla="*/ T112 w 880"/>
                  <a:gd name="T114" fmla="+- 0 8605 8580"/>
                  <a:gd name="T115" fmla="*/ 8605 h 1580"/>
                  <a:gd name="T116" fmla="+- 0 10479 10120"/>
                  <a:gd name="T117" fmla="*/ T116 w 880"/>
                  <a:gd name="T118" fmla="+- 0 8628 8580"/>
                  <a:gd name="T119" fmla="*/ 8628 h 1580"/>
                  <a:gd name="T120" fmla="+- 0 10550 10120"/>
                  <a:gd name="T121" fmla="*/ T120 w 880"/>
                  <a:gd name="T122" fmla="+- 0 8658 8580"/>
                  <a:gd name="T123" fmla="*/ 8658 h 1580"/>
                  <a:gd name="T124" fmla="+- 0 10618 10120"/>
                  <a:gd name="T125" fmla="*/ T124 w 880"/>
                  <a:gd name="T126" fmla="+- 0 8694 8580"/>
                  <a:gd name="T127" fmla="*/ 8694 h 1580"/>
                  <a:gd name="T128" fmla="+- 0 10681 10120"/>
                  <a:gd name="T129" fmla="*/ T128 w 880"/>
                  <a:gd name="T130" fmla="+- 0 8737 8580"/>
                  <a:gd name="T131" fmla="*/ 8737 h 1580"/>
                  <a:gd name="T132" fmla="+- 0 10740 10120"/>
                  <a:gd name="T133" fmla="*/ T132 w 880"/>
                  <a:gd name="T134" fmla="+- 0 8785 8580"/>
                  <a:gd name="T135" fmla="*/ 8785 h 1580"/>
                  <a:gd name="T136" fmla="+- 0 10794 10120"/>
                  <a:gd name="T137" fmla="*/ T136 w 880"/>
                  <a:gd name="T138" fmla="+- 0 8839 8580"/>
                  <a:gd name="T139" fmla="*/ 8839 h 1580"/>
                  <a:gd name="T140" fmla="+- 0 10842 10120"/>
                  <a:gd name="T141" fmla="*/ T140 w 880"/>
                  <a:gd name="T142" fmla="+- 0 8897 8580"/>
                  <a:gd name="T143" fmla="*/ 8897 h 1580"/>
                  <a:gd name="T144" fmla="+- 0 10885 10120"/>
                  <a:gd name="T145" fmla="*/ T144 w 880"/>
                  <a:gd name="T146" fmla="+- 0 8960 8580"/>
                  <a:gd name="T147" fmla="*/ 8960 h 1580"/>
                  <a:gd name="T148" fmla="+- 0 10922 10120"/>
                  <a:gd name="T149" fmla="*/ T148 w 880"/>
                  <a:gd name="T150" fmla="+- 0 9028 8580"/>
                  <a:gd name="T151" fmla="*/ 9028 h 1580"/>
                  <a:gd name="T152" fmla="+- 0 10952 10120"/>
                  <a:gd name="T153" fmla="*/ T152 w 880"/>
                  <a:gd name="T154" fmla="+- 0 9099 8580"/>
                  <a:gd name="T155" fmla="*/ 9099 h 1580"/>
                  <a:gd name="T156" fmla="+- 0 10975 10120"/>
                  <a:gd name="T157" fmla="*/ T156 w 880"/>
                  <a:gd name="T158" fmla="+- 0 9173 8580"/>
                  <a:gd name="T159" fmla="*/ 9173 h 1580"/>
                  <a:gd name="T160" fmla="+- 0 10991 10120"/>
                  <a:gd name="T161" fmla="*/ T160 w 880"/>
                  <a:gd name="T162" fmla="+- 0 9250 8580"/>
                  <a:gd name="T163" fmla="*/ 9250 h 1580"/>
                  <a:gd name="T164" fmla="+- 0 10999 10120"/>
                  <a:gd name="T165" fmla="*/ T164 w 880"/>
                  <a:gd name="T166" fmla="+- 0 9330 8580"/>
                  <a:gd name="T167" fmla="*/ 9330 h 1580"/>
                  <a:gd name="T168" fmla="+- 0 11000 10120"/>
                  <a:gd name="T169" fmla="*/ T168 w 880"/>
                  <a:gd name="T170" fmla="+- 0 9370 8580"/>
                  <a:gd name="T171" fmla="*/ 9370 h 15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880" h="1580">
                    <a:moveTo>
                      <a:pt x="880" y="790"/>
                    </a:moveTo>
                    <a:lnTo>
                      <a:pt x="876" y="870"/>
                    </a:lnTo>
                    <a:lnTo>
                      <a:pt x="864" y="949"/>
                    </a:lnTo>
                    <a:lnTo>
                      <a:pt x="844" y="1024"/>
                    </a:lnTo>
                    <a:lnTo>
                      <a:pt x="818" y="1098"/>
                    </a:lnTo>
                    <a:lnTo>
                      <a:pt x="784" y="1166"/>
                    </a:lnTo>
                    <a:lnTo>
                      <a:pt x="744" y="1232"/>
                    </a:lnTo>
                    <a:lnTo>
                      <a:pt x="699" y="1292"/>
                    </a:lnTo>
                    <a:lnTo>
                      <a:pt x="647" y="1349"/>
                    </a:lnTo>
                    <a:lnTo>
                      <a:pt x="591" y="1400"/>
                    </a:lnTo>
                    <a:lnTo>
                      <a:pt x="530" y="1445"/>
                    </a:lnTo>
                    <a:lnTo>
                      <a:pt x="464" y="1485"/>
                    </a:lnTo>
                    <a:lnTo>
                      <a:pt x="395" y="1518"/>
                    </a:lnTo>
                    <a:lnTo>
                      <a:pt x="322" y="1545"/>
                    </a:lnTo>
                    <a:lnTo>
                      <a:pt x="246" y="1564"/>
                    </a:lnTo>
                    <a:lnTo>
                      <a:pt x="167" y="1576"/>
                    </a:lnTo>
                    <a:lnTo>
                      <a:pt x="86" y="1580"/>
                    </a:lnTo>
                    <a:lnTo>
                      <a:pt x="64" y="1580"/>
                    </a:lnTo>
                    <a:lnTo>
                      <a:pt x="43" y="1579"/>
                    </a:lnTo>
                    <a:lnTo>
                      <a:pt x="21" y="1577"/>
                    </a:lnTo>
                    <a:lnTo>
                      <a:pt x="0" y="1575"/>
                    </a:lnTo>
                    <a:lnTo>
                      <a:pt x="0" y="5"/>
                    </a:lnTo>
                    <a:lnTo>
                      <a:pt x="21" y="3"/>
                    </a:lnTo>
                    <a:lnTo>
                      <a:pt x="43" y="1"/>
                    </a:lnTo>
                    <a:lnTo>
                      <a:pt x="64" y="0"/>
                    </a:lnTo>
                    <a:lnTo>
                      <a:pt x="86" y="0"/>
                    </a:lnTo>
                    <a:lnTo>
                      <a:pt x="126" y="1"/>
                    </a:lnTo>
                    <a:lnTo>
                      <a:pt x="206" y="9"/>
                    </a:lnTo>
                    <a:lnTo>
                      <a:pt x="284" y="25"/>
                    </a:lnTo>
                    <a:lnTo>
                      <a:pt x="359" y="48"/>
                    </a:lnTo>
                    <a:lnTo>
                      <a:pt x="430" y="78"/>
                    </a:lnTo>
                    <a:lnTo>
                      <a:pt x="498" y="114"/>
                    </a:lnTo>
                    <a:lnTo>
                      <a:pt x="561" y="157"/>
                    </a:lnTo>
                    <a:lnTo>
                      <a:pt x="620" y="205"/>
                    </a:lnTo>
                    <a:lnTo>
                      <a:pt x="674" y="259"/>
                    </a:lnTo>
                    <a:lnTo>
                      <a:pt x="722" y="317"/>
                    </a:lnTo>
                    <a:lnTo>
                      <a:pt x="765" y="380"/>
                    </a:lnTo>
                    <a:lnTo>
                      <a:pt x="802" y="448"/>
                    </a:lnTo>
                    <a:lnTo>
                      <a:pt x="832" y="519"/>
                    </a:lnTo>
                    <a:lnTo>
                      <a:pt x="855" y="593"/>
                    </a:lnTo>
                    <a:lnTo>
                      <a:pt x="871" y="670"/>
                    </a:lnTo>
                    <a:lnTo>
                      <a:pt x="879" y="750"/>
                    </a:lnTo>
                    <a:lnTo>
                      <a:pt x="880" y="790"/>
                    </a:lnTo>
                    <a:close/>
                  </a:path>
                </a:pathLst>
              </a:custGeom>
              <a:solidFill>
                <a:srgbClr val="FBDA49">
                  <a:alpha val="4018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</p:grp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368F34C6-B620-C73E-D353-811896078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49" y="1469122"/>
              <a:ext cx="447293" cy="1147459"/>
            </a:xfrm>
            <a:custGeom>
              <a:avLst/>
              <a:gdLst>
                <a:gd name="T0" fmla="+- 0 11758 10120"/>
                <a:gd name="T1" fmla="*/ T0 w 1640"/>
                <a:gd name="T2" fmla="+- 0 12826 11260"/>
                <a:gd name="T3" fmla="*/ 12826 h 2980"/>
                <a:gd name="T4" fmla="+- 0 11743 10120"/>
                <a:gd name="T5" fmla="*/ T4 w 1640"/>
                <a:gd name="T6" fmla="+- 0 12976 11260"/>
                <a:gd name="T7" fmla="*/ 12976 h 2980"/>
                <a:gd name="T8" fmla="+- 0 11714 10120"/>
                <a:gd name="T9" fmla="*/ T8 w 1640"/>
                <a:gd name="T10" fmla="+- 0 13122 11260"/>
                <a:gd name="T11" fmla="*/ 13122 h 2980"/>
                <a:gd name="T12" fmla="+- 0 11670 10120"/>
                <a:gd name="T13" fmla="*/ T12 w 1640"/>
                <a:gd name="T14" fmla="+- 0 13262 11260"/>
                <a:gd name="T15" fmla="*/ 13262 h 2980"/>
                <a:gd name="T16" fmla="+- 0 11614 10120"/>
                <a:gd name="T17" fmla="*/ T16 w 1640"/>
                <a:gd name="T18" fmla="+- 0 13396 11260"/>
                <a:gd name="T19" fmla="*/ 13396 h 2980"/>
                <a:gd name="T20" fmla="+- 0 11546 10120"/>
                <a:gd name="T21" fmla="*/ T20 w 1640"/>
                <a:gd name="T22" fmla="+- 0 13522 11260"/>
                <a:gd name="T23" fmla="*/ 13522 h 2980"/>
                <a:gd name="T24" fmla="+- 0 11466 10120"/>
                <a:gd name="T25" fmla="*/ T24 w 1640"/>
                <a:gd name="T26" fmla="+- 0 13641 11260"/>
                <a:gd name="T27" fmla="*/ 13641 h 2980"/>
                <a:gd name="T28" fmla="+- 0 11376 10120"/>
                <a:gd name="T29" fmla="*/ T28 w 1640"/>
                <a:gd name="T30" fmla="+- 0 13752 11260"/>
                <a:gd name="T31" fmla="*/ 13752 h 2980"/>
                <a:gd name="T32" fmla="+- 0 11275 10120"/>
                <a:gd name="T33" fmla="*/ T32 w 1640"/>
                <a:gd name="T34" fmla="+- 0 13853 11260"/>
                <a:gd name="T35" fmla="*/ 13853 h 2980"/>
                <a:gd name="T36" fmla="+- 0 11165 10120"/>
                <a:gd name="T37" fmla="*/ T36 w 1640"/>
                <a:gd name="T38" fmla="+- 0 13944 11260"/>
                <a:gd name="T39" fmla="*/ 13944 h 2980"/>
                <a:gd name="T40" fmla="+- 0 11047 10120"/>
                <a:gd name="T41" fmla="*/ T40 w 1640"/>
                <a:gd name="T42" fmla="+- 0 14024 11260"/>
                <a:gd name="T43" fmla="*/ 14024 h 2980"/>
                <a:gd name="T44" fmla="+- 0 10921 10120"/>
                <a:gd name="T45" fmla="*/ T44 w 1640"/>
                <a:gd name="T46" fmla="+- 0 14093 11260"/>
                <a:gd name="T47" fmla="*/ 14093 h 2980"/>
                <a:gd name="T48" fmla="+- 0 10788 10120"/>
                <a:gd name="T49" fmla="*/ T48 w 1640"/>
                <a:gd name="T50" fmla="+- 0 14150 11260"/>
                <a:gd name="T51" fmla="*/ 14150 h 2980"/>
                <a:gd name="T52" fmla="+- 0 10649 10120"/>
                <a:gd name="T53" fmla="*/ T52 w 1640"/>
                <a:gd name="T54" fmla="+- 0 14193 11260"/>
                <a:gd name="T55" fmla="*/ 14193 h 2980"/>
                <a:gd name="T56" fmla="+- 0 10505 10120"/>
                <a:gd name="T57" fmla="*/ T56 w 1640"/>
                <a:gd name="T58" fmla="+- 0 14223 11260"/>
                <a:gd name="T59" fmla="*/ 14223 h 2980"/>
                <a:gd name="T60" fmla="+- 0 10355 10120"/>
                <a:gd name="T61" fmla="*/ T60 w 1640"/>
                <a:gd name="T62" fmla="+- 0 14238 11260"/>
                <a:gd name="T63" fmla="*/ 14238 h 2980"/>
                <a:gd name="T64" fmla="+- 0 10240 10120"/>
                <a:gd name="T65" fmla="*/ T64 w 1640"/>
                <a:gd name="T66" fmla="+- 0 14239 11260"/>
                <a:gd name="T67" fmla="*/ 14239 h 2980"/>
                <a:gd name="T68" fmla="+- 0 10160 10120"/>
                <a:gd name="T69" fmla="*/ T68 w 1640"/>
                <a:gd name="T70" fmla="+- 0 14235 11260"/>
                <a:gd name="T71" fmla="*/ 14235 h 2980"/>
                <a:gd name="T72" fmla="+- 0 10120 10120"/>
                <a:gd name="T73" fmla="*/ T72 w 1640"/>
                <a:gd name="T74" fmla="+- 0 11269 11260"/>
                <a:gd name="T75" fmla="*/ 11269 h 2980"/>
                <a:gd name="T76" fmla="+- 0 10200 10120"/>
                <a:gd name="T77" fmla="*/ T76 w 1640"/>
                <a:gd name="T78" fmla="+- 0 11262 11260"/>
                <a:gd name="T79" fmla="*/ 11262 h 2980"/>
                <a:gd name="T80" fmla="+- 0 10280 10120"/>
                <a:gd name="T81" fmla="*/ T80 w 1640"/>
                <a:gd name="T82" fmla="+- 0 11260 11260"/>
                <a:gd name="T83" fmla="*/ 11260 h 2980"/>
                <a:gd name="T84" fmla="+- 0 10430 10120"/>
                <a:gd name="T85" fmla="*/ T84 w 1640"/>
                <a:gd name="T86" fmla="+- 0 11268 11260"/>
                <a:gd name="T87" fmla="*/ 11268 h 2980"/>
                <a:gd name="T88" fmla="+- 0 10578 10120"/>
                <a:gd name="T89" fmla="*/ T88 w 1640"/>
                <a:gd name="T90" fmla="+- 0 11290 11260"/>
                <a:gd name="T91" fmla="*/ 11290 h 2980"/>
                <a:gd name="T92" fmla="+- 0 10719 10120"/>
                <a:gd name="T93" fmla="*/ T92 w 1640"/>
                <a:gd name="T94" fmla="+- 0 11327 11260"/>
                <a:gd name="T95" fmla="*/ 11327 h 2980"/>
                <a:gd name="T96" fmla="+- 0 10856 10120"/>
                <a:gd name="T97" fmla="*/ T96 w 1640"/>
                <a:gd name="T98" fmla="+- 0 11377 11260"/>
                <a:gd name="T99" fmla="*/ 11377 h 2980"/>
                <a:gd name="T100" fmla="+- 0 10985 10120"/>
                <a:gd name="T101" fmla="*/ T100 w 1640"/>
                <a:gd name="T102" fmla="+- 0 11440 11260"/>
                <a:gd name="T103" fmla="*/ 11440 h 2980"/>
                <a:gd name="T104" fmla="+- 0 11108 10120"/>
                <a:gd name="T105" fmla="*/ T104 w 1640"/>
                <a:gd name="T106" fmla="+- 0 11514 11260"/>
                <a:gd name="T107" fmla="*/ 11514 h 2980"/>
                <a:gd name="T108" fmla="+- 0 11221 10120"/>
                <a:gd name="T109" fmla="*/ T108 w 1640"/>
                <a:gd name="T110" fmla="+- 0 11600 11260"/>
                <a:gd name="T111" fmla="*/ 11600 h 2980"/>
                <a:gd name="T112" fmla="+- 0 11327 10120"/>
                <a:gd name="T113" fmla="*/ T112 w 1640"/>
                <a:gd name="T114" fmla="+- 0 11696 11260"/>
                <a:gd name="T115" fmla="*/ 11696 h 2980"/>
                <a:gd name="T116" fmla="+- 0 11422 10120"/>
                <a:gd name="T117" fmla="*/ T116 w 1640"/>
                <a:gd name="T118" fmla="+- 0 11802 11260"/>
                <a:gd name="T119" fmla="*/ 11802 h 2980"/>
                <a:gd name="T120" fmla="+- 0 11507 10120"/>
                <a:gd name="T121" fmla="*/ T120 w 1640"/>
                <a:gd name="T122" fmla="+- 0 11917 11260"/>
                <a:gd name="T123" fmla="*/ 11917 h 2980"/>
                <a:gd name="T124" fmla="+- 0 11582 10120"/>
                <a:gd name="T125" fmla="*/ T124 w 1640"/>
                <a:gd name="T126" fmla="+- 0 12040 11260"/>
                <a:gd name="T127" fmla="*/ 12040 h 2980"/>
                <a:gd name="T128" fmla="+- 0 11644 10120"/>
                <a:gd name="T129" fmla="*/ T128 w 1640"/>
                <a:gd name="T130" fmla="+- 0 12170 11260"/>
                <a:gd name="T131" fmla="*/ 12170 h 2980"/>
                <a:gd name="T132" fmla="+- 0 11694 10120"/>
                <a:gd name="T133" fmla="*/ T132 w 1640"/>
                <a:gd name="T134" fmla="+- 0 12308 11260"/>
                <a:gd name="T135" fmla="*/ 12308 h 2980"/>
                <a:gd name="T136" fmla="+- 0 11730 10120"/>
                <a:gd name="T137" fmla="*/ T136 w 1640"/>
                <a:gd name="T138" fmla="+- 0 12450 11260"/>
                <a:gd name="T139" fmla="*/ 12450 h 2980"/>
                <a:gd name="T140" fmla="+- 0 11752 10120"/>
                <a:gd name="T141" fmla="*/ T140 w 1640"/>
                <a:gd name="T142" fmla="+- 0 12599 11260"/>
                <a:gd name="T143" fmla="*/ 12599 h 2980"/>
                <a:gd name="T144" fmla="+- 0 11760 10120"/>
                <a:gd name="T145" fmla="*/ T144 w 1640"/>
                <a:gd name="T146" fmla="+- 0 12750 11260"/>
                <a:gd name="T147" fmla="*/ 12750 h 29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640" h="2980">
                  <a:moveTo>
                    <a:pt x="1640" y="1490"/>
                  </a:moveTo>
                  <a:lnTo>
                    <a:pt x="1638" y="1566"/>
                  </a:lnTo>
                  <a:lnTo>
                    <a:pt x="1632" y="1641"/>
                  </a:lnTo>
                  <a:lnTo>
                    <a:pt x="1623" y="1716"/>
                  </a:lnTo>
                  <a:lnTo>
                    <a:pt x="1610" y="1790"/>
                  </a:lnTo>
                  <a:lnTo>
                    <a:pt x="1594" y="1862"/>
                  </a:lnTo>
                  <a:lnTo>
                    <a:pt x="1574" y="1932"/>
                  </a:lnTo>
                  <a:lnTo>
                    <a:pt x="1550" y="2002"/>
                  </a:lnTo>
                  <a:lnTo>
                    <a:pt x="1524" y="2070"/>
                  </a:lnTo>
                  <a:lnTo>
                    <a:pt x="1494" y="2136"/>
                  </a:lnTo>
                  <a:lnTo>
                    <a:pt x="1462" y="2200"/>
                  </a:lnTo>
                  <a:lnTo>
                    <a:pt x="1426" y="2262"/>
                  </a:lnTo>
                  <a:lnTo>
                    <a:pt x="1387" y="2323"/>
                  </a:lnTo>
                  <a:lnTo>
                    <a:pt x="1346" y="2381"/>
                  </a:lnTo>
                  <a:lnTo>
                    <a:pt x="1302" y="2438"/>
                  </a:lnTo>
                  <a:lnTo>
                    <a:pt x="1256" y="2492"/>
                  </a:lnTo>
                  <a:lnTo>
                    <a:pt x="1207" y="2544"/>
                  </a:lnTo>
                  <a:lnTo>
                    <a:pt x="1155" y="2593"/>
                  </a:lnTo>
                  <a:lnTo>
                    <a:pt x="1101" y="2640"/>
                  </a:lnTo>
                  <a:lnTo>
                    <a:pt x="1045" y="2684"/>
                  </a:lnTo>
                  <a:lnTo>
                    <a:pt x="988" y="2726"/>
                  </a:lnTo>
                  <a:lnTo>
                    <a:pt x="927" y="2764"/>
                  </a:lnTo>
                  <a:lnTo>
                    <a:pt x="865" y="2800"/>
                  </a:lnTo>
                  <a:lnTo>
                    <a:pt x="801" y="2833"/>
                  </a:lnTo>
                  <a:lnTo>
                    <a:pt x="736" y="2863"/>
                  </a:lnTo>
                  <a:lnTo>
                    <a:pt x="668" y="2890"/>
                  </a:lnTo>
                  <a:lnTo>
                    <a:pt x="599" y="2913"/>
                  </a:lnTo>
                  <a:lnTo>
                    <a:pt x="529" y="2933"/>
                  </a:lnTo>
                  <a:lnTo>
                    <a:pt x="458" y="2950"/>
                  </a:lnTo>
                  <a:lnTo>
                    <a:pt x="385" y="2963"/>
                  </a:lnTo>
                  <a:lnTo>
                    <a:pt x="310" y="2972"/>
                  </a:lnTo>
                  <a:lnTo>
                    <a:pt x="235" y="2978"/>
                  </a:lnTo>
                  <a:lnTo>
                    <a:pt x="160" y="2980"/>
                  </a:lnTo>
                  <a:lnTo>
                    <a:pt x="120" y="2979"/>
                  </a:lnTo>
                  <a:lnTo>
                    <a:pt x="80" y="2978"/>
                  </a:lnTo>
                  <a:lnTo>
                    <a:pt x="40" y="2975"/>
                  </a:lnTo>
                  <a:lnTo>
                    <a:pt x="0" y="2971"/>
                  </a:lnTo>
                  <a:lnTo>
                    <a:pt x="0" y="9"/>
                  </a:lnTo>
                  <a:lnTo>
                    <a:pt x="40" y="5"/>
                  </a:lnTo>
                  <a:lnTo>
                    <a:pt x="80" y="2"/>
                  </a:lnTo>
                  <a:lnTo>
                    <a:pt x="120" y="1"/>
                  </a:lnTo>
                  <a:lnTo>
                    <a:pt x="160" y="0"/>
                  </a:lnTo>
                  <a:lnTo>
                    <a:pt x="235" y="2"/>
                  </a:lnTo>
                  <a:lnTo>
                    <a:pt x="310" y="8"/>
                  </a:lnTo>
                  <a:lnTo>
                    <a:pt x="385" y="17"/>
                  </a:lnTo>
                  <a:lnTo>
                    <a:pt x="458" y="30"/>
                  </a:lnTo>
                  <a:lnTo>
                    <a:pt x="529" y="47"/>
                  </a:lnTo>
                  <a:lnTo>
                    <a:pt x="599" y="67"/>
                  </a:lnTo>
                  <a:lnTo>
                    <a:pt x="668" y="90"/>
                  </a:lnTo>
                  <a:lnTo>
                    <a:pt x="736" y="117"/>
                  </a:lnTo>
                  <a:lnTo>
                    <a:pt x="801" y="147"/>
                  </a:lnTo>
                  <a:lnTo>
                    <a:pt x="865" y="180"/>
                  </a:lnTo>
                  <a:lnTo>
                    <a:pt x="927" y="216"/>
                  </a:lnTo>
                  <a:lnTo>
                    <a:pt x="988" y="254"/>
                  </a:lnTo>
                  <a:lnTo>
                    <a:pt x="1045" y="296"/>
                  </a:lnTo>
                  <a:lnTo>
                    <a:pt x="1101" y="340"/>
                  </a:lnTo>
                  <a:lnTo>
                    <a:pt x="1155" y="387"/>
                  </a:lnTo>
                  <a:lnTo>
                    <a:pt x="1207" y="436"/>
                  </a:lnTo>
                  <a:lnTo>
                    <a:pt x="1256" y="488"/>
                  </a:lnTo>
                  <a:lnTo>
                    <a:pt x="1302" y="542"/>
                  </a:lnTo>
                  <a:lnTo>
                    <a:pt x="1346" y="599"/>
                  </a:lnTo>
                  <a:lnTo>
                    <a:pt x="1387" y="657"/>
                  </a:lnTo>
                  <a:lnTo>
                    <a:pt x="1426" y="718"/>
                  </a:lnTo>
                  <a:lnTo>
                    <a:pt x="1462" y="780"/>
                  </a:lnTo>
                  <a:lnTo>
                    <a:pt x="1494" y="844"/>
                  </a:lnTo>
                  <a:lnTo>
                    <a:pt x="1524" y="910"/>
                  </a:lnTo>
                  <a:lnTo>
                    <a:pt x="1550" y="978"/>
                  </a:lnTo>
                  <a:lnTo>
                    <a:pt x="1574" y="1048"/>
                  </a:lnTo>
                  <a:lnTo>
                    <a:pt x="1594" y="1118"/>
                  </a:lnTo>
                  <a:lnTo>
                    <a:pt x="1610" y="1190"/>
                  </a:lnTo>
                  <a:lnTo>
                    <a:pt x="1623" y="1264"/>
                  </a:lnTo>
                  <a:lnTo>
                    <a:pt x="1632" y="1339"/>
                  </a:lnTo>
                  <a:lnTo>
                    <a:pt x="1638" y="1414"/>
                  </a:lnTo>
                  <a:lnTo>
                    <a:pt x="1640" y="1490"/>
                  </a:lnTo>
                  <a:close/>
                </a:path>
              </a:pathLst>
            </a:custGeom>
            <a:solidFill>
              <a:srgbClr val="184B93">
                <a:alpha val="40000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6FD8A6AD-B880-1839-605B-4CFCF9DB92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898" y="154499"/>
            <a:ext cx="1393031" cy="7445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AFCBAB-527D-112D-D80B-FE8F6135D8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161" y="153885"/>
            <a:ext cx="745200" cy="745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5A3FA78-F257-F221-CC4F-C2EA01544733}"/>
              </a:ext>
            </a:extLst>
          </p:cNvPr>
          <p:cNvSpPr txBox="1"/>
          <p:nvPr userDrawn="1"/>
        </p:nvSpPr>
        <p:spPr>
          <a:xfrm>
            <a:off x="8945478" y="6094555"/>
            <a:ext cx="3233975" cy="5864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A71AB9-5B80-4352-A5C3-D5D19AD6B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" t="10427" r="2392" b="13526"/>
          <a:stretch/>
        </p:blipFill>
        <p:spPr bwMode="auto">
          <a:xfrm>
            <a:off x="8945478" y="6140158"/>
            <a:ext cx="1860271" cy="47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DA68CCF-A733-928A-CD9E-CA8FD4CED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21368" r="7450" b="23189"/>
          <a:stretch/>
        </p:blipFill>
        <p:spPr bwMode="auto">
          <a:xfrm>
            <a:off x="10969096" y="6171411"/>
            <a:ext cx="767329" cy="47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36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3">
            <a:extLst>
              <a:ext uri="{FF2B5EF4-FFF2-40B4-BE49-F238E27FC236}">
                <a16:creationId xmlns:a16="http://schemas.microsoft.com/office/drawing/2014/main" id="{8C34C9C8-7BC8-1B2F-D355-689391A4100F}"/>
              </a:ext>
            </a:extLst>
          </p:cNvPr>
          <p:cNvSpPr txBox="1"/>
          <p:nvPr userDrawn="1"/>
        </p:nvSpPr>
        <p:spPr>
          <a:xfrm>
            <a:off x="1629534" y="5915163"/>
            <a:ext cx="1882775" cy="554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s-CO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36">
            <a:extLst>
              <a:ext uri="{FF2B5EF4-FFF2-40B4-BE49-F238E27FC236}">
                <a16:creationId xmlns:a16="http://schemas.microsoft.com/office/drawing/2014/main" id="{63BA3461-9ABA-5044-A781-068F462C7E5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37157" y="920033"/>
            <a:ext cx="1354848" cy="17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just">
              <a:lnSpc>
                <a:spcPct val="101000"/>
              </a:lnSpc>
              <a:spcAft>
                <a:spcPts val="0"/>
              </a:spcAft>
            </a:pPr>
            <a:endParaRPr lang="es-CO" sz="1000" b="1" dirty="0">
              <a:solidFill>
                <a:srgbClr val="24579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3CBF85-B14E-4E57-0F2C-9B0029ADD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4" b="39234"/>
          <a:stretch/>
        </p:blipFill>
        <p:spPr>
          <a:xfrm>
            <a:off x="0" y="2619579"/>
            <a:ext cx="3615560" cy="4238421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C4C4B445-B645-309B-A8CD-0ED18309C696}"/>
              </a:ext>
            </a:extLst>
          </p:cNvPr>
          <p:cNvGrpSpPr/>
          <p:nvPr userDrawn="1"/>
        </p:nvGrpSpPr>
        <p:grpSpPr>
          <a:xfrm rot="16200000">
            <a:off x="8231618" y="3088118"/>
            <a:ext cx="1079500" cy="6460264"/>
            <a:chOff x="19049" y="327729"/>
            <a:chExt cx="755380" cy="458315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E7DF51DF-A786-D16C-6860-D643ED23D0A4}"/>
                </a:ext>
              </a:extLst>
            </p:cNvPr>
            <p:cNvGrpSpPr/>
            <p:nvPr userDrawn="1"/>
          </p:nvGrpSpPr>
          <p:grpSpPr>
            <a:xfrm>
              <a:off x="19049" y="327729"/>
              <a:ext cx="755380" cy="4583156"/>
              <a:chOff x="156784" y="5873078"/>
              <a:chExt cx="581901" cy="5050929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FBFE684-0A0B-7C9E-4C58-E7E522018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868" y="9116694"/>
                <a:ext cx="580817" cy="1807313"/>
              </a:xfrm>
              <a:custGeom>
                <a:avLst/>
                <a:gdLst>
                  <a:gd name="T0" fmla="+- 0 11758 10120"/>
                  <a:gd name="T1" fmla="*/ T0 w 1640"/>
                  <a:gd name="T2" fmla="+- 0 12826 11260"/>
                  <a:gd name="T3" fmla="*/ 12826 h 2980"/>
                  <a:gd name="T4" fmla="+- 0 11743 10120"/>
                  <a:gd name="T5" fmla="*/ T4 w 1640"/>
                  <a:gd name="T6" fmla="+- 0 12976 11260"/>
                  <a:gd name="T7" fmla="*/ 12976 h 2980"/>
                  <a:gd name="T8" fmla="+- 0 11714 10120"/>
                  <a:gd name="T9" fmla="*/ T8 w 1640"/>
                  <a:gd name="T10" fmla="+- 0 13122 11260"/>
                  <a:gd name="T11" fmla="*/ 13122 h 2980"/>
                  <a:gd name="T12" fmla="+- 0 11670 10120"/>
                  <a:gd name="T13" fmla="*/ T12 w 1640"/>
                  <a:gd name="T14" fmla="+- 0 13262 11260"/>
                  <a:gd name="T15" fmla="*/ 13262 h 2980"/>
                  <a:gd name="T16" fmla="+- 0 11614 10120"/>
                  <a:gd name="T17" fmla="*/ T16 w 1640"/>
                  <a:gd name="T18" fmla="+- 0 13396 11260"/>
                  <a:gd name="T19" fmla="*/ 13396 h 2980"/>
                  <a:gd name="T20" fmla="+- 0 11546 10120"/>
                  <a:gd name="T21" fmla="*/ T20 w 1640"/>
                  <a:gd name="T22" fmla="+- 0 13522 11260"/>
                  <a:gd name="T23" fmla="*/ 13522 h 2980"/>
                  <a:gd name="T24" fmla="+- 0 11466 10120"/>
                  <a:gd name="T25" fmla="*/ T24 w 1640"/>
                  <a:gd name="T26" fmla="+- 0 13641 11260"/>
                  <a:gd name="T27" fmla="*/ 13641 h 2980"/>
                  <a:gd name="T28" fmla="+- 0 11376 10120"/>
                  <a:gd name="T29" fmla="*/ T28 w 1640"/>
                  <a:gd name="T30" fmla="+- 0 13752 11260"/>
                  <a:gd name="T31" fmla="*/ 13752 h 2980"/>
                  <a:gd name="T32" fmla="+- 0 11275 10120"/>
                  <a:gd name="T33" fmla="*/ T32 w 1640"/>
                  <a:gd name="T34" fmla="+- 0 13853 11260"/>
                  <a:gd name="T35" fmla="*/ 13853 h 2980"/>
                  <a:gd name="T36" fmla="+- 0 11165 10120"/>
                  <a:gd name="T37" fmla="*/ T36 w 1640"/>
                  <a:gd name="T38" fmla="+- 0 13944 11260"/>
                  <a:gd name="T39" fmla="*/ 13944 h 2980"/>
                  <a:gd name="T40" fmla="+- 0 11047 10120"/>
                  <a:gd name="T41" fmla="*/ T40 w 1640"/>
                  <a:gd name="T42" fmla="+- 0 14024 11260"/>
                  <a:gd name="T43" fmla="*/ 14024 h 2980"/>
                  <a:gd name="T44" fmla="+- 0 10921 10120"/>
                  <a:gd name="T45" fmla="*/ T44 w 1640"/>
                  <a:gd name="T46" fmla="+- 0 14093 11260"/>
                  <a:gd name="T47" fmla="*/ 14093 h 2980"/>
                  <a:gd name="T48" fmla="+- 0 10788 10120"/>
                  <a:gd name="T49" fmla="*/ T48 w 1640"/>
                  <a:gd name="T50" fmla="+- 0 14150 11260"/>
                  <a:gd name="T51" fmla="*/ 14150 h 2980"/>
                  <a:gd name="T52" fmla="+- 0 10649 10120"/>
                  <a:gd name="T53" fmla="*/ T52 w 1640"/>
                  <a:gd name="T54" fmla="+- 0 14193 11260"/>
                  <a:gd name="T55" fmla="*/ 14193 h 2980"/>
                  <a:gd name="T56" fmla="+- 0 10505 10120"/>
                  <a:gd name="T57" fmla="*/ T56 w 1640"/>
                  <a:gd name="T58" fmla="+- 0 14223 11260"/>
                  <a:gd name="T59" fmla="*/ 14223 h 2980"/>
                  <a:gd name="T60" fmla="+- 0 10355 10120"/>
                  <a:gd name="T61" fmla="*/ T60 w 1640"/>
                  <a:gd name="T62" fmla="+- 0 14238 11260"/>
                  <a:gd name="T63" fmla="*/ 14238 h 2980"/>
                  <a:gd name="T64" fmla="+- 0 10240 10120"/>
                  <a:gd name="T65" fmla="*/ T64 w 1640"/>
                  <a:gd name="T66" fmla="+- 0 14239 11260"/>
                  <a:gd name="T67" fmla="*/ 14239 h 2980"/>
                  <a:gd name="T68" fmla="+- 0 10160 10120"/>
                  <a:gd name="T69" fmla="*/ T68 w 1640"/>
                  <a:gd name="T70" fmla="+- 0 14235 11260"/>
                  <a:gd name="T71" fmla="*/ 14235 h 2980"/>
                  <a:gd name="T72" fmla="+- 0 10120 10120"/>
                  <a:gd name="T73" fmla="*/ T72 w 1640"/>
                  <a:gd name="T74" fmla="+- 0 11269 11260"/>
                  <a:gd name="T75" fmla="*/ 11269 h 2980"/>
                  <a:gd name="T76" fmla="+- 0 10200 10120"/>
                  <a:gd name="T77" fmla="*/ T76 w 1640"/>
                  <a:gd name="T78" fmla="+- 0 11262 11260"/>
                  <a:gd name="T79" fmla="*/ 11262 h 2980"/>
                  <a:gd name="T80" fmla="+- 0 10280 10120"/>
                  <a:gd name="T81" fmla="*/ T80 w 1640"/>
                  <a:gd name="T82" fmla="+- 0 11260 11260"/>
                  <a:gd name="T83" fmla="*/ 11260 h 2980"/>
                  <a:gd name="T84" fmla="+- 0 10430 10120"/>
                  <a:gd name="T85" fmla="*/ T84 w 1640"/>
                  <a:gd name="T86" fmla="+- 0 11268 11260"/>
                  <a:gd name="T87" fmla="*/ 11268 h 2980"/>
                  <a:gd name="T88" fmla="+- 0 10578 10120"/>
                  <a:gd name="T89" fmla="*/ T88 w 1640"/>
                  <a:gd name="T90" fmla="+- 0 11290 11260"/>
                  <a:gd name="T91" fmla="*/ 11290 h 2980"/>
                  <a:gd name="T92" fmla="+- 0 10719 10120"/>
                  <a:gd name="T93" fmla="*/ T92 w 1640"/>
                  <a:gd name="T94" fmla="+- 0 11327 11260"/>
                  <a:gd name="T95" fmla="*/ 11327 h 2980"/>
                  <a:gd name="T96" fmla="+- 0 10856 10120"/>
                  <a:gd name="T97" fmla="*/ T96 w 1640"/>
                  <a:gd name="T98" fmla="+- 0 11377 11260"/>
                  <a:gd name="T99" fmla="*/ 11377 h 2980"/>
                  <a:gd name="T100" fmla="+- 0 10985 10120"/>
                  <a:gd name="T101" fmla="*/ T100 w 1640"/>
                  <a:gd name="T102" fmla="+- 0 11440 11260"/>
                  <a:gd name="T103" fmla="*/ 11440 h 2980"/>
                  <a:gd name="T104" fmla="+- 0 11108 10120"/>
                  <a:gd name="T105" fmla="*/ T104 w 1640"/>
                  <a:gd name="T106" fmla="+- 0 11514 11260"/>
                  <a:gd name="T107" fmla="*/ 11514 h 2980"/>
                  <a:gd name="T108" fmla="+- 0 11221 10120"/>
                  <a:gd name="T109" fmla="*/ T108 w 1640"/>
                  <a:gd name="T110" fmla="+- 0 11600 11260"/>
                  <a:gd name="T111" fmla="*/ 11600 h 2980"/>
                  <a:gd name="T112" fmla="+- 0 11327 10120"/>
                  <a:gd name="T113" fmla="*/ T112 w 1640"/>
                  <a:gd name="T114" fmla="+- 0 11696 11260"/>
                  <a:gd name="T115" fmla="*/ 11696 h 2980"/>
                  <a:gd name="T116" fmla="+- 0 11422 10120"/>
                  <a:gd name="T117" fmla="*/ T116 w 1640"/>
                  <a:gd name="T118" fmla="+- 0 11802 11260"/>
                  <a:gd name="T119" fmla="*/ 11802 h 2980"/>
                  <a:gd name="T120" fmla="+- 0 11507 10120"/>
                  <a:gd name="T121" fmla="*/ T120 w 1640"/>
                  <a:gd name="T122" fmla="+- 0 11917 11260"/>
                  <a:gd name="T123" fmla="*/ 11917 h 2980"/>
                  <a:gd name="T124" fmla="+- 0 11582 10120"/>
                  <a:gd name="T125" fmla="*/ T124 w 1640"/>
                  <a:gd name="T126" fmla="+- 0 12040 11260"/>
                  <a:gd name="T127" fmla="*/ 12040 h 2980"/>
                  <a:gd name="T128" fmla="+- 0 11644 10120"/>
                  <a:gd name="T129" fmla="*/ T128 w 1640"/>
                  <a:gd name="T130" fmla="+- 0 12170 11260"/>
                  <a:gd name="T131" fmla="*/ 12170 h 2980"/>
                  <a:gd name="T132" fmla="+- 0 11694 10120"/>
                  <a:gd name="T133" fmla="*/ T132 w 1640"/>
                  <a:gd name="T134" fmla="+- 0 12308 11260"/>
                  <a:gd name="T135" fmla="*/ 12308 h 2980"/>
                  <a:gd name="T136" fmla="+- 0 11730 10120"/>
                  <a:gd name="T137" fmla="*/ T136 w 1640"/>
                  <a:gd name="T138" fmla="+- 0 12450 11260"/>
                  <a:gd name="T139" fmla="*/ 12450 h 2980"/>
                  <a:gd name="T140" fmla="+- 0 11752 10120"/>
                  <a:gd name="T141" fmla="*/ T140 w 1640"/>
                  <a:gd name="T142" fmla="+- 0 12599 11260"/>
                  <a:gd name="T143" fmla="*/ 12599 h 2980"/>
                  <a:gd name="T144" fmla="+- 0 11760 10120"/>
                  <a:gd name="T145" fmla="*/ T144 w 1640"/>
                  <a:gd name="T146" fmla="+- 0 12750 11260"/>
                  <a:gd name="T147" fmla="*/ 12750 h 2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1640" h="2980">
                    <a:moveTo>
                      <a:pt x="1640" y="1490"/>
                    </a:moveTo>
                    <a:lnTo>
                      <a:pt x="1638" y="1566"/>
                    </a:lnTo>
                    <a:lnTo>
                      <a:pt x="1632" y="1641"/>
                    </a:lnTo>
                    <a:lnTo>
                      <a:pt x="1623" y="1716"/>
                    </a:lnTo>
                    <a:lnTo>
                      <a:pt x="1610" y="1790"/>
                    </a:lnTo>
                    <a:lnTo>
                      <a:pt x="1594" y="1862"/>
                    </a:lnTo>
                    <a:lnTo>
                      <a:pt x="1574" y="1932"/>
                    </a:lnTo>
                    <a:lnTo>
                      <a:pt x="1550" y="2002"/>
                    </a:lnTo>
                    <a:lnTo>
                      <a:pt x="1524" y="2070"/>
                    </a:lnTo>
                    <a:lnTo>
                      <a:pt x="1494" y="2136"/>
                    </a:lnTo>
                    <a:lnTo>
                      <a:pt x="1462" y="2200"/>
                    </a:lnTo>
                    <a:lnTo>
                      <a:pt x="1426" y="2262"/>
                    </a:lnTo>
                    <a:lnTo>
                      <a:pt x="1387" y="2323"/>
                    </a:lnTo>
                    <a:lnTo>
                      <a:pt x="1346" y="2381"/>
                    </a:lnTo>
                    <a:lnTo>
                      <a:pt x="1302" y="2438"/>
                    </a:lnTo>
                    <a:lnTo>
                      <a:pt x="1256" y="2492"/>
                    </a:lnTo>
                    <a:lnTo>
                      <a:pt x="1207" y="2544"/>
                    </a:lnTo>
                    <a:lnTo>
                      <a:pt x="1155" y="2593"/>
                    </a:lnTo>
                    <a:lnTo>
                      <a:pt x="1101" y="2640"/>
                    </a:lnTo>
                    <a:lnTo>
                      <a:pt x="1045" y="2684"/>
                    </a:lnTo>
                    <a:lnTo>
                      <a:pt x="988" y="2726"/>
                    </a:lnTo>
                    <a:lnTo>
                      <a:pt x="927" y="2764"/>
                    </a:lnTo>
                    <a:lnTo>
                      <a:pt x="865" y="2800"/>
                    </a:lnTo>
                    <a:lnTo>
                      <a:pt x="801" y="2833"/>
                    </a:lnTo>
                    <a:lnTo>
                      <a:pt x="736" y="2863"/>
                    </a:lnTo>
                    <a:lnTo>
                      <a:pt x="668" y="2890"/>
                    </a:lnTo>
                    <a:lnTo>
                      <a:pt x="599" y="2913"/>
                    </a:lnTo>
                    <a:lnTo>
                      <a:pt x="529" y="2933"/>
                    </a:lnTo>
                    <a:lnTo>
                      <a:pt x="458" y="2950"/>
                    </a:lnTo>
                    <a:lnTo>
                      <a:pt x="385" y="2963"/>
                    </a:lnTo>
                    <a:lnTo>
                      <a:pt x="310" y="2972"/>
                    </a:lnTo>
                    <a:lnTo>
                      <a:pt x="235" y="2978"/>
                    </a:lnTo>
                    <a:lnTo>
                      <a:pt x="160" y="2980"/>
                    </a:lnTo>
                    <a:lnTo>
                      <a:pt x="120" y="2979"/>
                    </a:lnTo>
                    <a:lnTo>
                      <a:pt x="80" y="2978"/>
                    </a:lnTo>
                    <a:lnTo>
                      <a:pt x="40" y="2975"/>
                    </a:lnTo>
                    <a:lnTo>
                      <a:pt x="0" y="2971"/>
                    </a:lnTo>
                    <a:lnTo>
                      <a:pt x="0" y="9"/>
                    </a:lnTo>
                    <a:lnTo>
                      <a:pt x="40" y="5"/>
                    </a:lnTo>
                    <a:lnTo>
                      <a:pt x="80" y="2"/>
                    </a:lnTo>
                    <a:lnTo>
                      <a:pt x="120" y="1"/>
                    </a:lnTo>
                    <a:lnTo>
                      <a:pt x="160" y="0"/>
                    </a:lnTo>
                    <a:lnTo>
                      <a:pt x="235" y="2"/>
                    </a:lnTo>
                    <a:lnTo>
                      <a:pt x="310" y="8"/>
                    </a:lnTo>
                    <a:lnTo>
                      <a:pt x="385" y="17"/>
                    </a:lnTo>
                    <a:lnTo>
                      <a:pt x="458" y="30"/>
                    </a:lnTo>
                    <a:lnTo>
                      <a:pt x="529" y="47"/>
                    </a:lnTo>
                    <a:lnTo>
                      <a:pt x="599" y="67"/>
                    </a:lnTo>
                    <a:lnTo>
                      <a:pt x="668" y="90"/>
                    </a:lnTo>
                    <a:lnTo>
                      <a:pt x="736" y="117"/>
                    </a:lnTo>
                    <a:lnTo>
                      <a:pt x="801" y="147"/>
                    </a:lnTo>
                    <a:lnTo>
                      <a:pt x="865" y="180"/>
                    </a:lnTo>
                    <a:lnTo>
                      <a:pt x="927" y="216"/>
                    </a:lnTo>
                    <a:lnTo>
                      <a:pt x="988" y="254"/>
                    </a:lnTo>
                    <a:lnTo>
                      <a:pt x="1045" y="296"/>
                    </a:lnTo>
                    <a:lnTo>
                      <a:pt x="1101" y="340"/>
                    </a:lnTo>
                    <a:lnTo>
                      <a:pt x="1155" y="387"/>
                    </a:lnTo>
                    <a:lnTo>
                      <a:pt x="1207" y="436"/>
                    </a:lnTo>
                    <a:lnTo>
                      <a:pt x="1256" y="488"/>
                    </a:lnTo>
                    <a:lnTo>
                      <a:pt x="1302" y="542"/>
                    </a:lnTo>
                    <a:lnTo>
                      <a:pt x="1346" y="599"/>
                    </a:lnTo>
                    <a:lnTo>
                      <a:pt x="1387" y="657"/>
                    </a:lnTo>
                    <a:lnTo>
                      <a:pt x="1426" y="718"/>
                    </a:lnTo>
                    <a:lnTo>
                      <a:pt x="1462" y="780"/>
                    </a:lnTo>
                    <a:lnTo>
                      <a:pt x="1494" y="844"/>
                    </a:lnTo>
                    <a:lnTo>
                      <a:pt x="1524" y="910"/>
                    </a:lnTo>
                    <a:lnTo>
                      <a:pt x="1550" y="978"/>
                    </a:lnTo>
                    <a:lnTo>
                      <a:pt x="1574" y="1048"/>
                    </a:lnTo>
                    <a:lnTo>
                      <a:pt x="1594" y="1118"/>
                    </a:lnTo>
                    <a:lnTo>
                      <a:pt x="1610" y="1190"/>
                    </a:lnTo>
                    <a:lnTo>
                      <a:pt x="1623" y="1264"/>
                    </a:lnTo>
                    <a:lnTo>
                      <a:pt x="1632" y="1339"/>
                    </a:lnTo>
                    <a:lnTo>
                      <a:pt x="1638" y="1414"/>
                    </a:lnTo>
                    <a:lnTo>
                      <a:pt x="1640" y="1490"/>
                    </a:lnTo>
                    <a:close/>
                  </a:path>
                </a:pathLst>
              </a:custGeom>
              <a:solidFill>
                <a:srgbClr val="3D834A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723C22DC-1FD7-2F9B-426A-612FE5CD5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6784" y="5873078"/>
                <a:ext cx="132080" cy="625602"/>
              </a:xfrm>
              <a:custGeom>
                <a:avLst/>
                <a:gdLst>
                  <a:gd name="T0" fmla="+- 0 11000 10120"/>
                  <a:gd name="T1" fmla="*/ T0 w 880"/>
                  <a:gd name="T2" fmla="+- 0 9370 8580"/>
                  <a:gd name="T3" fmla="*/ 9370 h 1580"/>
                  <a:gd name="T4" fmla="+- 0 10996 10120"/>
                  <a:gd name="T5" fmla="*/ T4 w 880"/>
                  <a:gd name="T6" fmla="+- 0 9450 8580"/>
                  <a:gd name="T7" fmla="*/ 9450 h 1580"/>
                  <a:gd name="T8" fmla="+- 0 10984 10120"/>
                  <a:gd name="T9" fmla="*/ T8 w 880"/>
                  <a:gd name="T10" fmla="+- 0 9529 8580"/>
                  <a:gd name="T11" fmla="*/ 9529 h 1580"/>
                  <a:gd name="T12" fmla="+- 0 10964 10120"/>
                  <a:gd name="T13" fmla="*/ T12 w 880"/>
                  <a:gd name="T14" fmla="+- 0 9604 8580"/>
                  <a:gd name="T15" fmla="*/ 9604 h 1580"/>
                  <a:gd name="T16" fmla="+- 0 10938 10120"/>
                  <a:gd name="T17" fmla="*/ T16 w 880"/>
                  <a:gd name="T18" fmla="+- 0 9678 8580"/>
                  <a:gd name="T19" fmla="*/ 9678 h 1580"/>
                  <a:gd name="T20" fmla="+- 0 10904 10120"/>
                  <a:gd name="T21" fmla="*/ T20 w 880"/>
                  <a:gd name="T22" fmla="+- 0 9746 8580"/>
                  <a:gd name="T23" fmla="*/ 9746 h 1580"/>
                  <a:gd name="T24" fmla="+- 0 10864 10120"/>
                  <a:gd name="T25" fmla="*/ T24 w 880"/>
                  <a:gd name="T26" fmla="+- 0 9812 8580"/>
                  <a:gd name="T27" fmla="*/ 9812 h 1580"/>
                  <a:gd name="T28" fmla="+- 0 10819 10120"/>
                  <a:gd name="T29" fmla="*/ T28 w 880"/>
                  <a:gd name="T30" fmla="+- 0 9872 8580"/>
                  <a:gd name="T31" fmla="*/ 9872 h 1580"/>
                  <a:gd name="T32" fmla="+- 0 10767 10120"/>
                  <a:gd name="T33" fmla="*/ T32 w 880"/>
                  <a:gd name="T34" fmla="+- 0 9929 8580"/>
                  <a:gd name="T35" fmla="*/ 9929 h 1580"/>
                  <a:gd name="T36" fmla="+- 0 10711 10120"/>
                  <a:gd name="T37" fmla="*/ T36 w 880"/>
                  <a:gd name="T38" fmla="+- 0 9980 8580"/>
                  <a:gd name="T39" fmla="*/ 9980 h 1580"/>
                  <a:gd name="T40" fmla="+- 0 10650 10120"/>
                  <a:gd name="T41" fmla="*/ T40 w 880"/>
                  <a:gd name="T42" fmla="+- 0 10025 8580"/>
                  <a:gd name="T43" fmla="*/ 10025 h 1580"/>
                  <a:gd name="T44" fmla="+- 0 10584 10120"/>
                  <a:gd name="T45" fmla="*/ T44 w 880"/>
                  <a:gd name="T46" fmla="+- 0 10065 8580"/>
                  <a:gd name="T47" fmla="*/ 10065 h 1580"/>
                  <a:gd name="T48" fmla="+- 0 10515 10120"/>
                  <a:gd name="T49" fmla="*/ T48 w 880"/>
                  <a:gd name="T50" fmla="+- 0 10098 8580"/>
                  <a:gd name="T51" fmla="*/ 10098 h 1580"/>
                  <a:gd name="T52" fmla="+- 0 10442 10120"/>
                  <a:gd name="T53" fmla="*/ T52 w 880"/>
                  <a:gd name="T54" fmla="+- 0 10125 8580"/>
                  <a:gd name="T55" fmla="*/ 10125 h 1580"/>
                  <a:gd name="T56" fmla="+- 0 10366 10120"/>
                  <a:gd name="T57" fmla="*/ T56 w 880"/>
                  <a:gd name="T58" fmla="+- 0 10144 8580"/>
                  <a:gd name="T59" fmla="*/ 10144 h 1580"/>
                  <a:gd name="T60" fmla="+- 0 10287 10120"/>
                  <a:gd name="T61" fmla="*/ T60 w 880"/>
                  <a:gd name="T62" fmla="+- 0 10156 8580"/>
                  <a:gd name="T63" fmla="*/ 10156 h 1580"/>
                  <a:gd name="T64" fmla="+- 0 10206 10120"/>
                  <a:gd name="T65" fmla="*/ T64 w 880"/>
                  <a:gd name="T66" fmla="+- 0 10160 8580"/>
                  <a:gd name="T67" fmla="*/ 10160 h 1580"/>
                  <a:gd name="T68" fmla="+- 0 10184 10120"/>
                  <a:gd name="T69" fmla="*/ T68 w 880"/>
                  <a:gd name="T70" fmla="+- 0 10160 8580"/>
                  <a:gd name="T71" fmla="*/ 10160 h 1580"/>
                  <a:gd name="T72" fmla="+- 0 10163 10120"/>
                  <a:gd name="T73" fmla="*/ T72 w 880"/>
                  <a:gd name="T74" fmla="+- 0 10159 8580"/>
                  <a:gd name="T75" fmla="*/ 10159 h 1580"/>
                  <a:gd name="T76" fmla="+- 0 10141 10120"/>
                  <a:gd name="T77" fmla="*/ T76 w 880"/>
                  <a:gd name="T78" fmla="+- 0 10157 8580"/>
                  <a:gd name="T79" fmla="*/ 10157 h 1580"/>
                  <a:gd name="T80" fmla="+- 0 10120 10120"/>
                  <a:gd name="T81" fmla="*/ T80 w 880"/>
                  <a:gd name="T82" fmla="+- 0 10155 8580"/>
                  <a:gd name="T83" fmla="*/ 10155 h 1580"/>
                  <a:gd name="T84" fmla="+- 0 10120 10120"/>
                  <a:gd name="T85" fmla="*/ T84 w 880"/>
                  <a:gd name="T86" fmla="+- 0 8585 8580"/>
                  <a:gd name="T87" fmla="*/ 8585 h 1580"/>
                  <a:gd name="T88" fmla="+- 0 10141 10120"/>
                  <a:gd name="T89" fmla="*/ T88 w 880"/>
                  <a:gd name="T90" fmla="+- 0 8583 8580"/>
                  <a:gd name="T91" fmla="*/ 8583 h 1580"/>
                  <a:gd name="T92" fmla="+- 0 10163 10120"/>
                  <a:gd name="T93" fmla="*/ T92 w 880"/>
                  <a:gd name="T94" fmla="+- 0 8581 8580"/>
                  <a:gd name="T95" fmla="*/ 8581 h 1580"/>
                  <a:gd name="T96" fmla="+- 0 10184 10120"/>
                  <a:gd name="T97" fmla="*/ T96 w 880"/>
                  <a:gd name="T98" fmla="+- 0 8580 8580"/>
                  <a:gd name="T99" fmla="*/ 8580 h 1580"/>
                  <a:gd name="T100" fmla="+- 0 10206 10120"/>
                  <a:gd name="T101" fmla="*/ T100 w 880"/>
                  <a:gd name="T102" fmla="+- 0 8580 8580"/>
                  <a:gd name="T103" fmla="*/ 8580 h 1580"/>
                  <a:gd name="T104" fmla="+- 0 10246 10120"/>
                  <a:gd name="T105" fmla="*/ T104 w 880"/>
                  <a:gd name="T106" fmla="+- 0 8581 8580"/>
                  <a:gd name="T107" fmla="*/ 8581 h 1580"/>
                  <a:gd name="T108" fmla="+- 0 10326 10120"/>
                  <a:gd name="T109" fmla="*/ T108 w 880"/>
                  <a:gd name="T110" fmla="+- 0 8589 8580"/>
                  <a:gd name="T111" fmla="*/ 8589 h 1580"/>
                  <a:gd name="T112" fmla="+- 0 10404 10120"/>
                  <a:gd name="T113" fmla="*/ T112 w 880"/>
                  <a:gd name="T114" fmla="+- 0 8605 8580"/>
                  <a:gd name="T115" fmla="*/ 8605 h 1580"/>
                  <a:gd name="T116" fmla="+- 0 10479 10120"/>
                  <a:gd name="T117" fmla="*/ T116 w 880"/>
                  <a:gd name="T118" fmla="+- 0 8628 8580"/>
                  <a:gd name="T119" fmla="*/ 8628 h 1580"/>
                  <a:gd name="T120" fmla="+- 0 10550 10120"/>
                  <a:gd name="T121" fmla="*/ T120 w 880"/>
                  <a:gd name="T122" fmla="+- 0 8658 8580"/>
                  <a:gd name="T123" fmla="*/ 8658 h 1580"/>
                  <a:gd name="T124" fmla="+- 0 10618 10120"/>
                  <a:gd name="T125" fmla="*/ T124 w 880"/>
                  <a:gd name="T126" fmla="+- 0 8694 8580"/>
                  <a:gd name="T127" fmla="*/ 8694 h 1580"/>
                  <a:gd name="T128" fmla="+- 0 10681 10120"/>
                  <a:gd name="T129" fmla="*/ T128 w 880"/>
                  <a:gd name="T130" fmla="+- 0 8737 8580"/>
                  <a:gd name="T131" fmla="*/ 8737 h 1580"/>
                  <a:gd name="T132" fmla="+- 0 10740 10120"/>
                  <a:gd name="T133" fmla="*/ T132 w 880"/>
                  <a:gd name="T134" fmla="+- 0 8785 8580"/>
                  <a:gd name="T135" fmla="*/ 8785 h 1580"/>
                  <a:gd name="T136" fmla="+- 0 10794 10120"/>
                  <a:gd name="T137" fmla="*/ T136 w 880"/>
                  <a:gd name="T138" fmla="+- 0 8839 8580"/>
                  <a:gd name="T139" fmla="*/ 8839 h 1580"/>
                  <a:gd name="T140" fmla="+- 0 10842 10120"/>
                  <a:gd name="T141" fmla="*/ T140 w 880"/>
                  <a:gd name="T142" fmla="+- 0 8897 8580"/>
                  <a:gd name="T143" fmla="*/ 8897 h 1580"/>
                  <a:gd name="T144" fmla="+- 0 10885 10120"/>
                  <a:gd name="T145" fmla="*/ T144 w 880"/>
                  <a:gd name="T146" fmla="+- 0 8960 8580"/>
                  <a:gd name="T147" fmla="*/ 8960 h 1580"/>
                  <a:gd name="T148" fmla="+- 0 10922 10120"/>
                  <a:gd name="T149" fmla="*/ T148 w 880"/>
                  <a:gd name="T150" fmla="+- 0 9028 8580"/>
                  <a:gd name="T151" fmla="*/ 9028 h 1580"/>
                  <a:gd name="T152" fmla="+- 0 10952 10120"/>
                  <a:gd name="T153" fmla="*/ T152 w 880"/>
                  <a:gd name="T154" fmla="+- 0 9099 8580"/>
                  <a:gd name="T155" fmla="*/ 9099 h 1580"/>
                  <a:gd name="T156" fmla="+- 0 10975 10120"/>
                  <a:gd name="T157" fmla="*/ T156 w 880"/>
                  <a:gd name="T158" fmla="+- 0 9173 8580"/>
                  <a:gd name="T159" fmla="*/ 9173 h 1580"/>
                  <a:gd name="T160" fmla="+- 0 10991 10120"/>
                  <a:gd name="T161" fmla="*/ T160 w 880"/>
                  <a:gd name="T162" fmla="+- 0 9250 8580"/>
                  <a:gd name="T163" fmla="*/ 9250 h 1580"/>
                  <a:gd name="T164" fmla="+- 0 10999 10120"/>
                  <a:gd name="T165" fmla="*/ T164 w 880"/>
                  <a:gd name="T166" fmla="+- 0 9330 8580"/>
                  <a:gd name="T167" fmla="*/ 9330 h 1580"/>
                  <a:gd name="T168" fmla="+- 0 11000 10120"/>
                  <a:gd name="T169" fmla="*/ T168 w 880"/>
                  <a:gd name="T170" fmla="+- 0 9370 8580"/>
                  <a:gd name="T171" fmla="*/ 9370 h 15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880" h="1580">
                    <a:moveTo>
                      <a:pt x="880" y="790"/>
                    </a:moveTo>
                    <a:lnTo>
                      <a:pt x="876" y="870"/>
                    </a:lnTo>
                    <a:lnTo>
                      <a:pt x="864" y="949"/>
                    </a:lnTo>
                    <a:lnTo>
                      <a:pt x="844" y="1024"/>
                    </a:lnTo>
                    <a:lnTo>
                      <a:pt x="818" y="1098"/>
                    </a:lnTo>
                    <a:lnTo>
                      <a:pt x="784" y="1166"/>
                    </a:lnTo>
                    <a:lnTo>
                      <a:pt x="744" y="1232"/>
                    </a:lnTo>
                    <a:lnTo>
                      <a:pt x="699" y="1292"/>
                    </a:lnTo>
                    <a:lnTo>
                      <a:pt x="647" y="1349"/>
                    </a:lnTo>
                    <a:lnTo>
                      <a:pt x="591" y="1400"/>
                    </a:lnTo>
                    <a:lnTo>
                      <a:pt x="530" y="1445"/>
                    </a:lnTo>
                    <a:lnTo>
                      <a:pt x="464" y="1485"/>
                    </a:lnTo>
                    <a:lnTo>
                      <a:pt x="395" y="1518"/>
                    </a:lnTo>
                    <a:lnTo>
                      <a:pt x="322" y="1545"/>
                    </a:lnTo>
                    <a:lnTo>
                      <a:pt x="246" y="1564"/>
                    </a:lnTo>
                    <a:lnTo>
                      <a:pt x="167" y="1576"/>
                    </a:lnTo>
                    <a:lnTo>
                      <a:pt x="86" y="1580"/>
                    </a:lnTo>
                    <a:lnTo>
                      <a:pt x="64" y="1580"/>
                    </a:lnTo>
                    <a:lnTo>
                      <a:pt x="43" y="1579"/>
                    </a:lnTo>
                    <a:lnTo>
                      <a:pt x="21" y="1577"/>
                    </a:lnTo>
                    <a:lnTo>
                      <a:pt x="0" y="1575"/>
                    </a:lnTo>
                    <a:lnTo>
                      <a:pt x="0" y="5"/>
                    </a:lnTo>
                    <a:lnTo>
                      <a:pt x="21" y="3"/>
                    </a:lnTo>
                    <a:lnTo>
                      <a:pt x="43" y="1"/>
                    </a:lnTo>
                    <a:lnTo>
                      <a:pt x="64" y="0"/>
                    </a:lnTo>
                    <a:lnTo>
                      <a:pt x="86" y="0"/>
                    </a:lnTo>
                    <a:lnTo>
                      <a:pt x="126" y="1"/>
                    </a:lnTo>
                    <a:lnTo>
                      <a:pt x="206" y="9"/>
                    </a:lnTo>
                    <a:lnTo>
                      <a:pt x="284" y="25"/>
                    </a:lnTo>
                    <a:lnTo>
                      <a:pt x="359" y="48"/>
                    </a:lnTo>
                    <a:lnTo>
                      <a:pt x="430" y="78"/>
                    </a:lnTo>
                    <a:lnTo>
                      <a:pt x="498" y="114"/>
                    </a:lnTo>
                    <a:lnTo>
                      <a:pt x="561" y="157"/>
                    </a:lnTo>
                    <a:lnTo>
                      <a:pt x="620" y="205"/>
                    </a:lnTo>
                    <a:lnTo>
                      <a:pt x="674" y="259"/>
                    </a:lnTo>
                    <a:lnTo>
                      <a:pt x="722" y="317"/>
                    </a:lnTo>
                    <a:lnTo>
                      <a:pt x="765" y="380"/>
                    </a:lnTo>
                    <a:lnTo>
                      <a:pt x="802" y="448"/>
                    </a:lnTo>
                    <a:lnTo>
                      <a:pt x="832" y="519"/>
                    </a:lnTo>
                    <a:lnTo>
                      <a:pt x="855" y="593"/>
                    </a:lnTo>
                    <a:lnTo>
                      <a:pt x="871" y="670"/>
                    </a:lnTo>
                    <a:lnTo>
                      <a:pt x="879" y="750"/>
                    </a:lnTo>
                    <a:lnTo>
                      <a:pt x="880" y="790"/>
                    </a:lnTo>
                    <a:close/>
                  </a:path>
                </a:pathLst>
              </a:custGeom>
              <a:solidFill>
                <a:srgbClr val="FBDA49">
                  <a:alpha val="4018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MX"/>
              </a:p>
            </p:txBody>
          </p:sp>
        </p:grp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368F34C6-B620-C73E-D353-811896078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49" y="1469122"/>
              <a:ext cx="447293" cy="1147459"/>
            </a:xfrm>
            <a:custGeom>
              <a:avLst/>
              <a:gdLst>
                <a:gd name="T0" fmla="+- 0 11758 10120"/>
                <a:gd name="T1" fmla="*/ T0 w 1640"/>
                <a:gd name="T2" fmla="+- 0 12826 11260"/>
                <a:gd name="T3" fmla="*/ 12826 h 2980"/>
                <a:gd name="T4" fmla="+- 0 11743 10120"/>
                <a:gd name="T5" fmla="*/ T4 w 1640"/>
                <a:gd name="T6" fmla="+- 0 12976 11260"/>
                <a:gd name="T7" fmla="*/ 12976 h 2980"/>
                <a:gd name="T8" fmla="+- 0 11714 10120"/>
                <a:gd name="T9" fmla="*/ T8 w 1640"/>
                <a:gd name="T10" fmla="+- 0 13122 11260"/>
                <a:gd name="T11" fmla="*/ 13122 h 2980"/>
                <a:gd name="T12" fmla="+- 0 11670 10120"/>
                <a:gd name="T13" fmla="*/ T12 w 1640"/>
                <a:gd name="T14" fmla="+- 0 13262 11260"/>
                <a:gd name="T15" fmla="*/ 13262 h 2980"/>
                <a:gd name="T16" fmla="+- 0 11614 10120"/>
                <a:gd name="T17" fmla="*/ T16 w 1640"/>
                <a:gd name="T18" fmla="+- 0 13396 11260"/>
                <a:gd name="T19" fmla="*/ 13396 h 2980"/>
                <a:gd name="T20" fmla="+- 0 11546 10120"/>
                <a:gd name="T21" fmla="*/ T20 w 1640"/>
                <a:gd name="T22" fmla="+- 0 13522 11260"/>
                <a:gd name="T23" fmla="*/ 13522 h 2980"/>
                <a:gd name="T24" fmla="+- 0 11466 10120"/>
                <a:gd name="T25" fmla="*/ T24 w 1640"/>
                <a:gd name="T26" fmla="+- 0 13641 11260"/>
                <a:gd name="T27" fmla="*/ 13641 h 2980"/>
                <a:gd name="T28" fmla="+- 0 11376 10120"/>
                <a:gd name="T29" fmla="*/ T28 w 1640"/>
                <a:gd name="T30" fmla="+- 0 13752 11260"/>
                <a:gd name="T31" fmla="*/ 13752 h 2980"/>
                <a:gd name="T32" fmla="+- 0 11275 10120"/>
                <a:gd name="T33" fmla="*/ T32 w 1640"/>
                <a:gd name="T34" fmla="+- 0 13853 11260"/>
                <a:gd name="T35" fmla="*/ 13853 h 2980"/>
                <a:gd name="T36" fmla="+- 0 11165 10120"/>
                <a:gd name="T37" fmla="*/ T36 w 1640"/>
                <a:gd name="T38" fmla="+- 0 13944 11260"/>
                <a:gd name="T39" fmla="*/ 13944 h 2980"/>
                <a:gd name="T40" fmla="+- 0 11047 10120"/>
                <a:gd name="T41" fmla="*/ T40 w 1640"/>
                <a:gd name="T42" fmla="+- 0 14024 11260"/>
                <a:gd name="T43" fmla="*/ 14024 h 2980"/>
                <a:gd name="T44" fmla="+- 0 10921 10120"/>
                <a:gd name="T45" fmla="*/ T44 w 1640"/>
                <a:gd name="T46" fmla="+- 0 14093 11260"/>
                <a:gd name="T47" fmla="*/ 14093 h 2980"/>
                <a:gd name="T48" fmla="+- 0 10788 10120"/>
                <a:gd name="T49" fmla="*/ T48 w 1640"/>
                <a:gd name="T50" fmla="+- 0 14150 11260"/>
                <a:gd name="T51" fmla="*/ 14150 h 2980"/>
                <a:gd name="T52" fmla="+- 0 10649 10120"/>
                <a:gd name="T53" fmla="*/ T52 w 1640"/>
                <a:gd name="T54" fmla="+- 0 14193 11260"/>
                <a:gd name="T55" fmla="*/ 14193 h 2980"/>
                <a:gd name="T56" fmla="+- 0 10505 10120"/>
                <a:gd name="T57" fmla="*/ T56 w 1640"/>
                <a:gd name="T58" fmla="+- 0 14223 11260"/>
                <a:gd name="T59" fmla="*/ 14223 h 2980"/>
                <a:gd name="T60" fmla="+- 0 10355 10120"/>
                <a:gd name="T61" fmla="*/ T60 w 1640"/>
                <a:gd name="T62" fmla="+- 0 14238 11260"/>
                <a:gd name="T63" fmla="*/ 14238 h 2980"/>
                <a:gd name="T64" fmla="+- 0 10240 10120"/>
                <a:gd name="T65" fmla="*/ T64 w 1640"/>
                <a:gd name="T66" fmla="+- 0 14239 11260"/>
                <a:gd name="T67" fmla="*/ 14239 h 2980"/>
                <a:gd name="T68" fmla="+- 0 10160 10120"/>
                <a:gd name="T69" fmla="*/ T68 w 1640"/>
                <a:gd name="T70" fmla="+- 0 14235 11260"/>
                <a:gd name="T71" fmla="*/ 14235 h 2980"/>
                <a:gd name="T72" fmla="+- 0 10120 10120"/>
                <a:gd name="T73" fmla="*/ T72 w 1640"/>
                <a:gd name="T74" fmla="+- 0 11269 11260"/>
                <a:gd name="T75" fmla="*/ 11269 h 2980"/>
                <a:gd name="T76" fmla="+- 0 10200 10120"/>
                <a:gd name="T77" fmla="*/ T76 w 1640"/>
                <a:gd name="T78" fmla="+- 0 11262 11260"/>
                <a:gd name="T79" fmla="*/ 11262 h 2980"/>
                <a:gd name="T80" fmla="+- 0 10280 10120"/>
                <a:gd name="T81" fmla="*/ T80 w 1640"/>
                <a:gd name="T82" fmla="+- 0 11260 11260"/>
                <a:gd name="T83" fmla="*/ 11260 h 2980"/>
                <a:gd name="T84" fmla="+- 0 10430 10120"/>
                <a:gd name="T85" fmla="*/ T84 w 1640"/>
                <a:gd name="T86" fmla="+- 0 11268 11260"/>
                <a:gd name="T87" fmla="*/ 11268 h 2980"/>
                <a:gd name="T88" fmla="+- 0 10578 10120"/>
                <a:gd name="T89" fmla="*/ T88 w 1640"/>
                <a:gd name="T90" fmla="+- 0 11290 11260"/>
                <a:gd name="T91" fmla="*/ 11290 h 2980"/>
                <a:gd name="T92" fmla="+- 0 10719 10120"/>
                <a:gd name="T93" fmla="*/ T92 w 1640"/>
                <a:gd name="T94" fmla="+- 0 11327 11260"/>
                <a:gd name="T95" fmla="*/ 11327 h 2980"/>
                <a:gd name="T96" fmla="+- 0 10856 10120"/>
                <a:gd name="T97" fmla="*/ T96 w 1640"/>
                <a:gd name="T98" fmla="+- 0 11377 11260"/>
                <a:gd name="T99" fmla="*/ 11377 h 2980"/>
                <a:gd name="T100" fmla="+- 0 10985 10120"/>
                <a:gd name="T101" fmla="*/ T100 w 1640"/>
                <a:gd name="T102" fmla="+- 0 11440 11260"/>
                <a:gd name="T103" fmla="*/ 11440 h 2980"/>
                <a:gd name="T104" fmla="+- 0 11108 10120"/>
                <a:gd name="T105" fmla="*/ T104 w 1640"/>
                <a:gd name="T106" fmla="+- 0 11514 11260"/>
                <a:gd name="T107" fmla="*/ 11514 h 2980"/>
                <a:gd name="T108" fmla="+- 0 11221 10120"/>
                <a:gd name="T109" fmla="*/ T108 w 1640"/>
                <a:gd name="T110" fmla="+- 0 11600 11260"/>
                <a:gd name="T111" fmla="*/ 11600 h 2980"/>
                <a:gd name="T112" fmla="+- 0 11327 10120"/>
                <a:gd name="T113" fmla="*/ T112 w 1640"/>
                <a:gd name="T114" fmla="+- 0 11696 11260"/>
                <a:gd name="T115" fmla="*/ 11696 h 2980"/>
                <a:gd name="T116" fmla="+- 0 11422 10120"/>
                <a:gd name="T117" fmla="*/ T116 w 1640"/>
                <a:gd name="T118" fmla="+- 0 11802 11260"/>
                <a:gd name="T119" fmla="*/ 11802 h 2980"/>
                <a:gd name="T120" fmla="+- 0 11507 10120"/>
                <a:gd name="T121" fmla="*/ T120 w 1640"/>
                <a:gd name="T122" fmla="+- 0 11917 11260"/>
                <a:gd name="T123" fmla="*/ 11917 h 2980"/>
                <a:gd name="T124" fmla="+- 0 11582 10120"/>
                <a:gd name="T125" fmla="*/ T124 w 1640"/>
                <a:gd name="T126" fmla="+- 0 12040 11260"/>
                <a:gd name="T127" fmla="*/ 12040 h 2980"/>
                <a:gd name="T128" fmla="+- 0 11644 10120"/>
                <a:gd name="T129" fmla="*/ T128 w 1640"/>
                <a:gd name="T130" fmla="+- 0 12170 11260"/>
                <a:gd name="T131" fmla="*/ 12170 h 2980"/>
                <a:gd name="T132" fmla="+- 0 11694 10120"/>
                <a:gd name="T133" fmla="*/ T132 w 1640"/>
                <a:gd name="T134" fmla="+- 0 12308 11260"/>
                <a:gd name="T135" fmla="*/ 12308 h 2980"/>
                <a:gd name="T136" fmla="+- 0 11730 10120"/>
                <a:gd name="T137" fmla="*/ T136 w 1640"/>
                <a:gd name="T138" fmla="+- 0 12450 11260"/>
                <a:gd name="T139" fmla="*/ 12450 h 2980"/>
                <a:gd name="T140" fmla="+- 0 11752 10120"/>
                <a:gd name="T141" fmla="*/ T140 w 1640"/>
                <a:gd name="T142" fmla="+- 0 12599 11260"/>
                <a:gd name="T143" fmla="*/ 12599 h 2980"/>
                <a:gd name="T144" fmla="+- 0 11760 10120"/>
                <a:gd name="T145" fmla="*/ T144 w 1640"/>
                <a:gd name="T146" fmla="+- 0 12750 11260"/>
                <a:gd name="T147" fmla="*/ 12750 h 29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640" h="2980">
                  <a:moveTo>
                    <a:pt x="1640" y="1490"/>
                  </a:moveTo>
                  <a:lnTo>
                    <a:pt x="1638" y="1566"/>
                  </a:lnTo>
                  <a:lnTo>
                    <a:pt x="1632" y="1641"/>
                  </a:lnTo>
                  <a:lnTo>
                    <a:pt x="1623" y="1716"/>
                  </a:lnTo>
                  <a:lnTo>
                    <a:pt x="1610" y="1790"/>
                  </a:lnTo>
                  <a:lnTo>
                    <a:pt x="1594" y="1862"/>
                  </a:lnTo>
                  <a:lnTo>
                    <a:pt x="1574" y="1932"/>
                  </a:lnTo>
                  <a:lnTo>
                    <a:pt x="1550" y="2002"/>
                  </a:lnTo>
                  <a:lnTo>
                    <a:pt x="1524" y="2070"/>
                  </a:lnTo>
                  <a:lnTo>
                    <a:pt x="1494" y="2136"/>
                  </a:lnTo>
                  <a:lnTo>
                    <a:pt x="1462" y="2200"/>
                  </a:lnTo>
                  <a:lnTo>
                    <a:pt x="1426" y="2262"/>
                  </a:lnTo>
                  <a:lnTo>
                    <a:pt x="1387" y="2323"/>
                  </a:lnTo>
                  <a:lnTo>
                    <a:pt x="1346" y="2381"/>
                  </a:lnTo>
                  <a:lnTo>
                    <a:pt x="1302" y="2438"/>
                  </a:lnTo>
                  <a:lnTo>
                    <a:pt x="1256" y="2492"/>
                  </a:lnTo>
                  <a:lnTo>
                    <a:pt x="1207" y="2544"/>
                  </a:lnTo>
                  <a:lnTo>
                    <a:pt x="1155" y="2593"/>
                  </a:lnTo>
                  <a:lnTo>
                    <a:pt x="1101" y="2640"/>
                  </a:lnTo>
                  <a:lnTo>
                    <a:pt x="1045" y="2684"/>
                  </a:lnTo>
                  <a:lnTo>
                    <a:pt x="988" y="2726"/>
                  </a:lnTo>
                  <a:lnTo>
                    <a:pt x="927" y="2764"/>
                  </a:lnTo>
                  <a:lnTo>
                    <a:pt x="865" y="2800"/>
                  </a:lnTo>
                  <a:lnTo>
                    <a:pt x="801" y="2833"/>
                  </a:lnTo>
                  <a:lnTo>
                    <a:pt x="736" y="2863"/>
                  </a:lnTo>
                  <a:lnTo>
                    <a:pt x="668" y="2890"/>
                  </a:lnTo>
                  <a:lnTo>
                    <a:pt x="599" y="2913"/>
                  </a:lnTo>
                  <a:lnTo>
                    <a:pt x="529" y="2933"/>
                  </a:lnTo>
                  <a:lnTo>
                    <a:pt x="458" y="2950"/>
                  </a:lnTo>
                  <a:lnTo>
                    <a:pt x="385" y="2963"/>
                  </a:lnTo>
                  <a:lnTo>
                    <a:pt x="310" y="2972"/>
                  </a:lnTo>
                  <a:lnTo>
                    <a:pt x="235" y="2978"/>
                  </a:lnTo>
                  <a:lnTo>
                    <a:pt x="160" y="2980"/>
                  </a:lnTo>
                  <a:lnTo>
                    <a:pt x="120" y="2979"/>
                  </a:lnTo>
                  <a:lnTo>
                    <a:pt x="80" y="2978"/>
                  </a:lnTo>
                  <a:lnTo>
                    <a:pt x="40" y="2975"/>
                  </a:lnTo>
                  <a:lnTo>
                    <a:pt x="0" y="2971"/>
                  </a:lnTo>
                  <a:lnTo>
                    <a:pt x="0" y="9"/>
                  </a:lnTo>
                  <a:lnTo>
                    <a:pt x="40" y="5"/>
                  </a:lnTo>
                  <a:lnTo>
                    <a:pt x="80" y="2"/>
                  </a:lnTo>
                  <a:lnTo>
                    <a:pt x="120" y="1"/>
                  </a:lnTo>
                  <a:lnTo>
                    <a:pt x="160" y="0"/>
                  </a:lnTo>
                  <a:lnTo>
                    <a:pt x="235" y="2"/>
                  </a:lnTo>
                  <a:lnTo>
                    <a:pt x="310" y="8"/>
                  </a:lnTo>
                  <a:lnTo>
                    <a:pt x="385" y="17"/>
                  </a:lnTo>
                  <a:lnTo>
                    <a:pt x="458" y="30"/>
                  </a:lnTo>
                  <a:lnTo>
                    <a:pt x="529" y="47"/>
                  </a:lnTo>
                  <a:lnTo>
                    <a:pt x="599" y="67"/>
                  </a:lnTo>
                  <a:lnTo>
                    <a:pt x="668" y="90"/>
                  </a:lnTo>
                  <a:lnTo>
                    <a:pt x="736" y="117"/>
                  </a:lnTo>
                  <a:lnTo>
                    <a:pt x="801" y="147"/>
                  </a:lnTo>
                  <a:lnTo>
                    <a:pt x="865" y="180"/>
                  </a:lnTo>
                  <a:lnTo>
                    <a:pt x="927" y="216"/>
                  </a:lnTo>
                  <a:lnTo>
                    <a:pt x="988" y="254"/>
                  </a:lnTo>
                  <a:lnTo>
                    <a:pt x="1045" y="296"/>
                  </a:lnTo>
                  <a:lnTo>
                    <a:pt x="1101" y="340"/>
                  </a:lnTo>
                  <a:lnTo>
                    <a:pt x="1155" y="387"/>
                  </a:lnTo>
                  <a:lnTo>
                    <a:pt x="1207" y="436"/>
                  </a:lnTo>
                  <a:lnTo>
                    <a:pt x="1256" y="488"/>
                  </a:lnTo>
                  <a:lnTo>
                    <a:pt x="1302" y="542"/>
                  </a:lnTo>
                  <a:lnTo>
                    <a:pt x="1346" y="599"/>
                  </a:lnTo>
                  <a:lnTo>
                    <a:pt x="1387" y="657"/>
                  </a:lnTo>
                  <a:lnTo>
                    <a:pt x="1426" y="718"/>
                  </a:lnTo>
                  <a:lnTo>
                    <a:pt x="1462" y="780"/>
                  </a:lnTo>
                  <a:lnTo>
                    <a:pt x="1494" y="844"/>
                  </a:lnTo>
                  <a:lnTo>
                    <a:pt x="1524" y="910"/>
                  </a:lnTo>
                  <a:lnTo>
                    <a:pt x="1550" y="978"/>
                  </a:lnTo>
                  <a:lnTo>
                    <a:pt x="1574" y="1048"/>
                  </a:lnTo>
                  <a:lnTo>
                    <a:pt x="1594" y="1118"/>
                  </a:lnTo>
                  <a:lnTo>
                    <a:pt x="1610" y="1190"/>
                  </a:lnTo>
                  <a:lnTo>
                    <a:pt x="1623" y="1264"/>
                  </a:lnTo>
                  <a:lnTo>
                    <a:pt x="1632" y="1339"/>
                  </a:lnTo>
                  <a:lnTo>
                    <a:pt x="1638" y="1414"/>
                  </a:lnTo>
                  <a:lnTo>
                    <a:pt x="1640" y="1490"/>
                  </a:lnTo>
                  <a:close/>
                </a:path>
              </a:pathLst>
            </a:custGeom>
            <a:solidFill>
              <a:srgbClr val="184B93">
                <a:alpha val="40000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6FD8A6AD-B880-1839-605B-4CFCF9DB92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898" y="154499"/>
            <a:ext cx="1393031" cy="7445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AFCBAB-527D-112D-D80B-FE8F6135D8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161" y="153885"/>
            <a:ext cx="745200" cy="745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5A3FA78-F257-F221-CC4F-C2EA01544733}"/>
              </a:ext>
            </a:extLst>
          </p:cNvPr>
          <p:cNvSpPr txBox="1"/>
          <p:nvPr userDrawn="1"/>
        </p:nvSpPr>
        <p:spPr>
          <a:xfrm>
            <a:off x="8945478" y="6094555"/>
            <a:ext cx="3233975" cy="5864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A71AB9-5B80-4352-A5C3-D5D19AD6B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0" t="10427" r="2392" b="13526"/>
          <a:stretch/>
        </p:blipFill>
        <p:spPr bwMode="auto">
          <a:xfrm>
            <a:off x="8945478" y="6140158"/>
            <a:ext cx="1860271" cy="47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DA68CCF-A733-928A-CD9E-CA8FD4CED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21368" r="7450" b="23189"/>
          <a:stretch/>
        </p:blipFill>
        <p:spPr bwMode="auto">
          <a:xfrm>
            <a:off x="10969096" y="6171411"/>
            <a:ext cx="767329" cy="47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eform 41">
            <a:extLst>
              <a:ext uri="{FF2B5EF4-FFF2-40B4-BE49-F238E27FC236}">
                <a16:creationId xmlns:a16="http://schemas.microsoft.com/office/drawing/2014/main" id="{80790720-B1F9-F926-5123-4D9B3C6E68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598335" y="801834"/>
            <a:ext cx="11373166" cy="840121"/>
          </a:xfrm>
          <a:custGeom>
            <a:avLst/>
            <a:gdLst>
              <a:gd name="T0" fmla="+- 0 10113 9928"/>
              <a:gd name="T1" fmla="*/ T0 w 6150"/>
              <a:gd name="T2" fmla="+- 0 17071 13970"/>
              <a:gd name="T3" fmla="*/ 17071 h 3182"/>
              <a:gd name="T4" fmla="+- 0 10361 9928"/>
              <a:gd name="T5" fmla="*/ T4 w 6150"/>
              <a:gd name="T6" fmla="+- 0 17033 13970"/>
              <a:gd name="T7" fmla="*/ 17033 h 3182"/>
              <a:gd name="T8" fmla="+- 0 10587 9928"/>
              <a:gd name="T9" fmla="*/ T8 w 6150"/>
              <a:gd name="T10" fmla="+- 0 16993 13970"/>
              <a:gd name="T11" fmla="*/ 16993 h 3182"/>
              <a:gd name="T12" fmla="+- 0 10805 9928"/>
              <a:gd name="T13" fmla="*/ T12 w 6150"/>
              <a:gd name="T14" fmla="+- 0 16947 13970"/>
              <a:gd name="T15" fmla="*/ 16947 h 3182"/>
              <a:gd name="T16" fmla="+- 0 11030 9928"/>
              <a:gd name="T17" fmla="*/ T16 w 6150"/>
              <a:gd name="T18" fmla="+- 0 16892 13970"/>
              <a:gd name="T19" fmla="*/ 16892 h 3182"/>
              <a:gd name="T20" fmla="+- 0 11276 9928"/>
              <a:gd name="T21" fmla="*/ T20 w 6150"/>
              <a:gd name="T22" fmla="+- 0 16824 13970"/>
              <a:gd name="T23" fmla="*/ 16824 h 3182"/>
              <a:gd name="T24" fmla="+- 0 11506 9928"/>
              <a:gd name="T25" fmla="*/ T24 w 6150"/>
              <a:gd name="T26" fmla="+- 0 16776 13970"/>
              <a:gd name="T27" fmla="*/ 16776 h 3182"/>
              <a:gd name="T28" fmla="+- 0 11734 9928"/>
              <a:gd name="T29" fmla="*/ T28 w 6150"/>
              <a:gd name="T30" fmla="+- 0 16721 13970"/>
              <a:gd name="T31" fmla="*/ 16721 h 3182"/>
              <a:gd name="T32" fmla="+- 0 11959 9928"/>
              <a:gd name="T33" fmla="*/ T32 w 6150"/>
              <a:gd name="T34" fmla="+- 0 16658 13970"/>
              <a:gd name="T35" fmla="*/ 16658 h 3182"/>
              <a:gd name="T36" fmla="+- 0 12181 9928"/>
              <a:gd name="T37" fmla="*/ T36 w 6150"/>
              <a:gd name="T38" fmla="+- 0 16589 13970"/>
              <a:gd name="T39" fmla="*/ 16589 h 3182"/>
              <a:gd name="T40" fmla="+- 0 12400 9928"/>
              <a:gd name="T41" fmla="*/ T40 w 6150"/>
              <a:gd name="T42" fmla="+- 0 16513 13970"/>
              <a:gd name="T43" fmla="*/ 16513 h 3182"/>
              <a:gd name="T44" fmla="+- 0 12617 9928"/>
              <a:gd name="T45" fmla="*/ T44 w 6150"/>
              <a:gd name="T46" fmla="+- 0 16431 13970"/>
              <a:gd name="T47" fmla="*/ 16431 h 3182"/>
              <a:gd name="T48" fmla="+- 0 12831 9928"/>
              <a:gd name="T49" fmla="*/ T48 w 6150"/>
              <a:gd name="T50" fmla="+- 0 16342 13970"/>
              <a:gd name="T51" fmla="*/ 16342 h 3182"/>
              <a:gd name="T52" fmla="+- 0 13043 9928"/>
              <a:gd name="T53" fmla="*/ T52 w 6150"/>
              <a:gd name="T54" fmla="+- 0 16246 13970"/>
              <a:gd name="T55" fmla="*/ 16246 h 3182"/>
              <a:gd name="T56" fmla="+- 0 13252 9928"/>
              <a:gd name="T57" fmla="*/ T56 w 6150"/>
              <a:gd name="T58" fmla="+- 0 16145 13970"/>
              <a:gd name="T59" fmla="*/ 16145 h 3182"/>
              <a:gd name="T60" fmla="+- 0 13458 9928"/>
              <a:gd name="T61" fmla="*/ T60 w 6150"/>
              <a:gd name="T62" fmla="+- 0 16037 13970"/>
              <a:gd name="T63" fmla="*/ 16037 h 3182"/>
              <a:gd name="T64" fmla="+- 0 13662 9928"/>
              <a:gd name="T65" fmla="*/ T64 w 6150"/>
              <a:gd name="T66" fmla="+- 0 15923 13970"/>
              <a:gd name="T67" fmla="*/ 15923 h 3182"/>
              <a:gd name="T68" fmla="+- 0 13863 9928"/>
              <a:gd name="T69" fmla="*/ T68 w 6150"/>
              <a:gd name="T70" fmla="+- 0 15804 13970"/>
              <a:gd name="T71" fmla="*/ 15804 h 3182"/>
              <a:gd name="T72" fmla="+- 0 14062 9928"/>
              <a:gd name="T73" fmla="*/ T72 w 6150"/>
              <a:gd name="T74" fmla="+- 0 15679 13970"/>
              <a:gd name="T75" fmla="*/ 15679 h 3182"/>
              <a:gd name="T76" fmla="+- 0 14258 9928"/>
              <a:gd name="T77" fmla="*/ T76 w 6150"/>
              <a:gd name="T78" fmla="+- 0 15548 13970"/>
              <a:gd name="T79" fmla="*/ 15548 h 3182"/>
              <a:gd name="T80" fmla="+- 0 14452 9928"/>
              <a:gd name="T81" fmla="*/ T80 w 6150"/>
              <a:gd name="T82" fmla="+- 0 15413 13970"/>
              <a:gd name="T83" fmla="*/ 15413 h 3182"/>
              <a:gd name="T84" fmla="+- 0 14643 9928"/>
              <a:gd name="T85" fmla="*/ T84 w 6150"/>
              <a:gd name="T86" fmla="+- 0 15271 13970"/>
              <a:gd name="T87" fmla="*/ 15271 h 3182"/>
              <a:gd name="T88" fmla="+- 0 14831 9928"/>
              <a:gd name="T89" fmla="*/ T88 w 6150"/>
              <a:gd name="T90" fmla="+- 0 15125 13970"/>
              <a:gd name="T91" fmla="*/ 15125 h 3182"/>
              <a:gd name="T92" fmla="+- 0 15017 9928"/>
              <a:gd name="T93" fmla="*/ T92 w 6150"/>
              <a:gd name="T94" fmla="+- 0 14974 13970"/>
              <a:gd name="T95" fmla="*/ 14974 h 3182"/>
              <a:gd name="T96" fmla="+- 0 15200 9928"/>
              <a:gd name="T97" fmla="*/ T96 w 6150"/>
              <a:gd name="T98" fmla="+- 0 14818 13970"/>
              <a:gd name="T99" fmla="*/ 14818 h 3182"/>
              <a:gd name="T100" fmla="+- 0 15381 9928"/>
              <a:gd name="T101" fmla="*/ T100 w 6150"/>
              <a:gd name="T102" fmla="+- 0 14657 13970"/>
              <a:gd name="T103" fmla="*/ 14657 h 3182"/>
              <a:gd name="T104" fmla="+- 0 15559 9928"/>
              <a:gd name="T105" fmla="*/ T104 w 6150"/>
              <a:gd name="T106" fmla="+- 0 14492 13970"/>
              <a:gd name="T107" fmla="*/ 14492 h 3182"/>
              <a:gd name="T108" fmla="+- 0 15734 9928"/>
              <a:gd name="T109" fmla="*/ T108 w 6150"/>
              <a:gd name="T110" fmla="+- 0 14322 13970"/>
              <a:gd name="T111" fmla="*/ 14322 h 3182"/>
              <a:gd name="T112" fmla="+- 0 15908 9928"/>
              <a:gd name="T113" fmla="*/ T112 w 6150"/>
              <a:gd name="T114" fmla="+- 0 14148 13970"/>
              <a:gd name="T115" fmla="*/ 14148 h 3182"/>
              <a:gd name="T116" fmla="+- 0 16078 9928"/>
              <a:gd name="T117" fmla="*/ T116 w 6150"/>
              <a:gd name="T118" fmla="+- 0 13970 13970"/>
              <a:gd name="T119" fmla="*/ 13970 h 3182"/>
              <a:gd name="T120" fmla="+- 0 15881 9928"/>
              <a:gd name="T121" fmla="*/ T120 w 6150"/>
              <a:gd name="T122" fmla="+- 0 15108 13970"/>
              <a:gd name="T123" fmla="*/ 15108 h 3182"/>
              <a:gd name="T124" fmla="+- 0 15701 9928"/>
              <a:gd name="T125" fmla="*/ T124 w 6150"/>
              <a:gd name="T126" fmla="+- 0 15257 13970"/>
              <a:gd name="T127" fmla="*/ 15257 h 3182"/>
              <a:gd name="T128" fmla="+- 0 15518 9928"/>
              <a:gd name="T129" fmla="*/ T128 w 6150"/>
              <a:gd name="T130" fmla="+- 0 15402 13970"/>
              <a:gd name="T131" fmla="*/ 15402 h 3182"/>
              <a:gd name="T132" fmla="+- 0 15335 9928"/>
              <a:gd name="T133" fmla="*/ T132 w 6150"/>
              <a:gd name="T134" fmla="+- 0 15541 13970"/>
              <a:gd name="T135" fmla="*/ 15541 h 3182"/>
              <a:gd name="T136" fmla="+- 0 15149 9928"/>
              <a:gd name="T137" fmla="*/ T136 w 6150"/>
              <a:gd name="T138" fmla="+- 0 15675 13970"/>
              <a:gd name="T139" fmla="*/ 15675 h 3182"/>
              <a:gd name="T140" fmla="+- 0 14962 9928"/>
              <a:gd name="T141" fmla="*/ T140 w 6150"/>
              <a:gd name="T142" fmla="+- 0 15804 13970"/>
              <a:gd name="T143" fmla="*/ 15804 h 3182"/>
              <a:gd name="T144" fmla="+- 0 14773 9928"/>
              <a:gd name="T145" fmla="*/ T144 w 6150"/>
              <a:gd name="T146" fmla="+- 0 15928 13970"/>
              <a:gd name="T147" fmla="*/ 15928 h 3182"/>
              <a:gd name="T148" fmla="+- 0 14582 9928"/>
              <a:gd name="T149" fmla="*/ T148 w 6150"/>
              <a:gd name="T150" fmla="+- 0 16047 13970"/>
              <a:gd name="T151" fmla="*/ 16047 h 3182"/>
              <a:gd name="T152" fmla="+- 0 14389 9928"/>
              <a:gd name="T153" fmla="*/ T152 w 6150"/>
              <a:gd name="T154" fmla="+- 0 16160 13970"/>
              <a:gd name="T155" fmla="*/ 16160 h 3182"/>
              <a:gd name="T156" fmla="+- 0 14193 9928"/>
              <a:gd name="T157" fmla="*/ T156 w 6150"/>
              <a:gd name="T158" fmla="+- 0 16267 13970"/>
              <a:gd name="T159" fmla="*/ 16267 h 3182"/>
              <a:gd name="T160" fmla="+- 0 13995 9928"/>
              <a:gd name="T161" fmla="*/ T160 w 6150"/>
              <a:gd name="T162" fmla="+- 0 16369 13970"/>
              <a:gd name="T163" fmla="*/ 16369 h 3182"/>
              <a:gd name="T164" fmla="+- 0 13794 9928"/>
              <a:gd name="T165" fmla="*/ T164 w 6150"/>
              <a:gd name="T166" fmla="+- 0 16464 13970"/>
              <a:gd name="T167" fmla="*/ 16464 h 3182"/>
              <a:gd name="T168" fmla="+- 0 13591 9928"/>
              <a:gd name="T169" fmla="*/ T168 w 6150"/>
              <a:gd name="T170" fmla="+- 0 16554 13970"/>
              <a:gd name="T171" fmla="*/ 16554 h 3182"/>
              <a:gd name="T172" fmla="+- 0 13384 9928"/>
              <a:gd name="T173" fmla="*/ T172 w 6150"/>
              <a:gd name="T174" fmla="+- 0 16639 13970"/>
              <a:gd name="T175" fmla="*/ 16639 h 3182"/>
              <a:gd name="T176" fmla="+- 0 13175 9928"/>
              <a:gd name="T177" fmla="*/ T176 w 6150"/>
              <a:gd name="T178" fmla="+- 0 16717 13970"/>
              <a:gd name="T179" fmla="*/ 16717 h 3182"/>
              <a:gd name="T180" fmla="+- 0 12962 9928"/>
              <a:gd name="T181" fmla="*/ T180 w 6150"/>
              <a:gd name="T182" fmla="+- 0 16789 13970"/>
              <a:gd name="T183" fmla="*/ 16789 h 3182"/>
              <a:gd name="T184" fmla="+- 0 12746 9928"/>
              <a:gd name="T185" fmla="*/ T184 w 6150"/>
              <a:gd name="T186" fmla="+- 0 16854 13970"/>
              <a:gd name="T187" fmla="*/ 16854 h 3182"/>
              <a:gd name="T188" fmla="+- 0 12526 9928"/>
              <a:gd name="T189" fmla="*/ T188 w 6150"/>
              <a:gd name="T190" fmla="+- 0 16914 13970"/>
              <a:gd name="T191" fmla="*/ 16914 h 3182"/>
              <a:gd name="T192" fmla="+- 0 12303 9928"/>
              <a:gd name="T193" fmla="*/ T192 w 6150"/>
              <a:gd name="T194" fmla="+- 0 16967 13970"/>
              <a:gd name="T195" fmla="*/ 16967 h 3182"/>
              <a:gd name="T196" fmla="+- 0 12076 9928"/>
              <a:gd name="T197" fmla="*/ T196 w 6150"/>
              <a:gd name="T198" fmla="+- 0 17013 13970"/>
              <a:gd name="T199" fmla="*/ 17013 h 3182"/>
              <a:gd name="T200" fmla="+- 0 11845 9928"/>
              <a:gd name="T201" fmla="*/ T200 w 6150"/>
              <a:gd name="T202" fmla="+- 0 17053 13970"/>
              <a:gd name="T203" fmla="*/ 17053 h 3182"/>
              <a:gd name="T204" fmla="+- 0 11609 9928"/>
              <a:gd name="T205" fmla="*/ T204 w 6150"/>
              <a:gd name="T206" fmla="+- 0 17086 13970"/>
              <a:gd name="T207" fmla="*/ 17086 h 3182"/>
              <a:gd name="T208" fmla="+- 0 11370 9928"/>
              <a:gd name="T209" fmla="*/ T208 w 6150"/>
              <a:gd name="T210" fmla="+- 0 17113 13970"/>
              <a:gd name="T211" fmla="*/ 17113 h 3182"/>
              <a:gd name="T212" fmla="+- 0 11127 9928"/>
              <a:gd name="T213" fmla="*/ T212 w 6150"/>
              <a:gd name="T214" fmla="+- 0 17132 13970"/>
              <a:gd name="T215" fmla="*/ 17132 h 3182"/>
              <a:gd name="T216" fmla="+- 0 10879 9928"/>
              <a:gd name="T217" fmla="*/ T216 w 6150"/>
              <a:gd name="T218" fmla="+- 0 17145 13970"/>
              <a:gd name="T219" fmla="*/ 17145 h 3182"/>
              <a:gd name="T220" fmla="+- 0 10626 9928"/>
              <a:gd name="T221" fmla="*/ T220 w 6150"/>
              <a:gd name="T222" fmla="+- 0 17150 13970"/>
              <a:gd name="T223" fmla="*/ 17150 h 3182"/>
              <a:gd name="T224" fmla="+- 0 10368 9928"/>
              <a:gd name="T225" fmla="*/ T224 w 6150"/>
              <a:gd name="T226" fmla="+- 0 17149 13970"/>
              <a:gd name="T227" fmla="*/ 17149 h 3182"/>
              <a:gd name="T228" fmla="+- 0 10106 9928"/>
              <a:gd name="T229" fmla="*/ T228 w 6150"/>
              <a:gd name="T230" fmla="+- 0 17140 13970"/>
              <a:gd name="T231" fmla="*/ 17140 h 3182"/>
              <a:gd name="T232" fmla="+- 0 9928 9928"/>
              <a:gd name="T233" fmla="*/ T232 w 6150"/>
              <a:gd name="T234" fmla="+- 0 17096 13970"/>
              <a:gd name="T235" fmla="*/ 17096 h 318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6150" h="3182">
                <a:moveTo>
                  <a:pt x="0" y="3126"/>
                </a:moveTo>
                <a:lnTo>
                  <a:pt x="95" y="3113"/>
                </a:lnTo>
                <a:lnTo>
                  <a:pt x="185" y="3101"/>
                </a:lnTo>
                <a:lnTo>
                  <a:pt x="271" y="3088"/>
                </a:lnTo>
                <a:lnTo>
                  <a:pt x="353" y="3076"/>
                </a:lnTo>
                <a:lnTo>
                  <a:pt x="433" y="3063"/>
                </a:lnTo>
                <a:lnTo>
                  <a:pt x="510" y="3051"/>
                </a:lnTo>
                <a:lnTo>
                  <a:pt x="585" y="3037"/>
                </a:lnTo>
                <a:lnTo>
                  <a:pt x="659" y="3023"/>
                </a:lnTo>
                <a:lnTo>
                  <a:pt x="732" y="3009"/>
                </a:lnTo>
                <a:lnTo>
                  <a:pt x="805" y="2994"/>
                </a:lnTo>
                <a:lnTo>
                  <a:pt x="877" y="2977"/>
                </a:lnTo>
                <a:lnTo>
                  <a:pt x="951" y="2960"/>
                </a:lnTo>
                <a:lnTo>
                  <a:pt x="1026" y="2942"/>
                </a:lnTo>
                <a:lnTo>
                  <a:pt x="1102" y="2922"/>
                </a:lnTo>
                <a:lnTo>
                  <a:pt x="1181" y="2901"/>
                </a:lnTo>
                <a:lnTo>
                  <a:pt x="1263" y="2878"/>
                </a:lnTo>
                <a:lnTo>
                  <a:pt x="1348" y="2854"/>
                </a:lnTo>
                <a:lnTo>
                  <a:pt x="1425" y="2839"/>
                </a:lnTo>
                <a:lnTo>
                  <a:pt x="1502" y="2823"/>
                </a:lnTo>
                <a:lnTo>
                  <a:pt x="1578" y="2806"/>
                </a:lnTo>
                <a:lnTo>
                  <a:pt x="1655" y="2788"/>
                </a:lnTo>
                <a:lnTo>
                  <a:pt x="1730" y="2770"/>
                </a:lnTo>
                <a:lnTo>
                  <a:pt x="1806" y="2751"/>
                </a:lnTo>
                <a:lnTo>
                  <a:pt x="1881" y="2731"/>
                </a:lnTo>
                <a:lnTo>
                  <a:pt x="1956" y="2710"/>
                </a:lnTo>
                <a:lnTo>
                  <a:pt x="2031" y="2688"/>
                </a:lnTo>
                <a:lnTo>
                  <a:pt x="2105" y="2666"/>
                </a:lnTo>
                <a:lnTo>
                  <a:pt x="2179" y="2643"/>
                </a:lnTo>
                <a:lnTo>
                  <a:pt x="2253" y="2619"/>
                </a:lnTo>
                <a:lnTo>
                  <a:pt x="2326" y="2595"/>
                </a:lnTo>
                <a:lnTo>
                  <a:pt x="2399" y="2569"/>
                </a:lnTo>
                <a:lnTo>
                  <a:pt x="2472" y="2543"/>
                </a:lnTo>
                <a:lnTo>
                  <a:pt x="2545" y="2516"/>
                </a:lnTo>
                <a:lnTo>
                  <a:pt x="2617" y="2489"/>
                </a:lnTo>
                <a:lnTo>
                  <a:pt x="2689" y="2461"/>
                </a:lnTo>
                <a:lnTo>
                  <a:pt x="2761" y="2432"/>
                </a:lnTo>
                <a:lnTo>
                  <a:pt x="2832" y="2402"/>
                </a:lnTo>
                <a:lnTo>
                  <a:pt x="2903" y="2372"/>
                </a:lnTo>
                <a:lnTo>
                  <a:pt x="2974" y="2340"/>
                </a:lnTo>
                <a:lnTo>
                  <a:pt x="3045" y="2309"/>
                </a:lnTo>
                <a:lnTo>
                  <a:pt x="3115" y="2276"/>
                </a:lnTo>
                <a:lnTo>
                  <a:pt x="3185" y="2243"/>
                </a:lnTo>
                <a:lnTo>
                  <a:pt x="3255" y="2209"/>
                </a:lnTo>
                <a:lnTo>
                  <a:pt x="3324" y="2175"/>
                </a:lnTo>
                <a:lnTo>
                  <a:pt x="3393" y="2139"/>
                </a:lnTo>
                <a:lnTo>
                  <a:pt x="3462" y="2103"/>
                </a:lnTo>
                <a:lnTo>
                  <a:pt x="3530" y="2067"/>
                </a:lnTo>
                <a:lnTo>
                  <a:pt x="3599" y="2030"/>
                </a:lnTo>
                <a:lnTo>
                  <a:pt x="3667" y="1992"/>
                </a:lnTo>
                <a:lnTo>
                  <a:pt x="3734" y="1953"/>
                </a:lnTo>
                <a:lnTo>
                  <a:pt x="3802" y="1914"/>
                </a:lnTo>
                <a:lnTo>
                  <a:pt x="3869" y="1874"/>
                </a:lnTo>
                <a:lnTo>
                  <a:pt x="3935" y="1834"/>
                </a:lnTo>
                <a:lnTo>
                  <a:pt x="4002" y="1793"/>
                </a:lnTo>
                <a:lnTo>
                  <a:pt x="4068" y="1751"/>
                </a:lnTo>
                <a:lnTo>
                  <a:pt x="4134" y="1709"/>
                </a:lnTo>
                <a:lnTo>
                  <a:pt x="4200" y="1666"/>
                </a:lnTo>
                <a:lnTo>
                  <a:pt x="4265" y="1623"/>
                </a:lnTo>
                <a:lnTo>
                  <a:pt x="4330" y="1578"/>
                </a:lnTo>
                <a:lnTo>
                  <a:pt x="4395" y="1534"/>
                </a:lnTo>
                <a:lnTo>
                  <a:pt x="4459" y="1488"/>
                </a:lnTo>
                <a:lnTo>
                  <a:pt x="4524" y="1443"/>
                </a:lnTo>
                <a:lnTo>
                  <a:pt x="4588" y="1396"/>
                </a:lnTo>
                <a:lnTo>
                  <a:pt x="4651" y="1349"/>
                </a:lnTo>
                <a:lnTo>
                  <a:pt x="4715" y="1301"/>
                </a:lnTo>
                <a:lnTo>
                  <a:pt x="4778" y="1253"/>
                </a:lnTo>
                <a:lnTo>
                  <a:pt x="4840" y="1204"/>
                </a:lnTo>
                <a:lnTo>
                  <a:pt x="4903" y="1155"/>
                </a:lnTo>
                <a:lnTo>
                  <a:pt x="4965" y="1105"/>
                </a:lnTo>
                <a:lnTo>
                  <a:pt x="5027" y="1055"/>
                </a:lnTo>
                <a:lnTo>
                  <a:pt x="5089" y="1004"/>
                </a:lnTo>
                <a:lnTo>
                  <a:pt x="5150" y="952"/>
                </a:lnTo>
                <a:lnTo>
                  <a:pt x="5211" y="900"/>
                </a:lnTo>
                <a:lnTo>
                  <a:pt x="5272" y="848"/>
                </a:lnTo>
                <a:lnTo>
                  <a:pt x="5332" y="795"/>
                </a:lnTo>
                <a:lnTo>
                  <a:pt x="5393" y="741"/>
                </a:lnTo>
                <a:lnTo>
                  <a:pt x="5453" y="687"/>
                </a:lnTo>
                <a:lnTo>
                  <a:pt x="5512" y="632"/>
                </a:lnTo>
                <a:lnTo>
                  <a:pt x="5572" y="577"/>
                </a:lnTo>
                <a:lnTo>
                  <a:pt x="5631" y="522"/>
                </a:lnTo>
                <a:lnTo>
                  <a:pt x="5690" y="466"/>
                </a:lnTo>
                <a:lnTo>
                  <a:pt x="5748" y="409"/>
                </a:lnTo>
                <a:lnTo>
                  <a:pt x="5806" y="352"/>
                </a:lnTo>
                <a:lnTo>
                  <a:pt x="5864" y="294"/>
                </a:lnTo>
                <a:lnTo>
                  <a:pt x="5922" y="236"/>
                </a:lnTo>
                <a:lnTo>
                  <a:pt x="5980" y="178"/>
                </a:lnTo>
                <a:lnTo>
                  <a:pt x="6037" y="119"/>
                </a:lnTo>
                <a:lnTo>
                  <a:pt x="6094" y="59"/>
                </a:lnTo>
                <a:lnTo>
                  <a:pt x="6150" y="0"/>
                </a:lnTo>
                <a:lnTo>
                  <a:pt x="6073" y="1036"/>
                </a:lnTo>
                <a:lnTo>
                  <a:pt x="6013" y="1087"/>
                </a:lnTo>
                <a:lnTo>
                  <a:pt x="5953" y="1138"/>
                </a:lnTo>
                <a:lnTo>
                  <a:pt x="5893" y="1188"/>
                </a:lnTo>
                <a:lnTo>
                  <a:pt x="5833" y="1238"/>
                </a:lnTo>
                <a:lnTo>
                  <a:pt x="5773" y="1287"/>
                </a:lnTo>
                <a:lnTo>
                  <a:pt x="5712" y="1336"/>
                </a:lnTo>
                <a:lnTo>
                  <a:pt x="5651" y="1384"/>
                </a:lnTo>
                <a:lnTo>
                  <a:pt x="5590" y="1432"/>
                </a:lnTo>
                <a:lnTo>
                  <a:pt x="5529" y="1479"/>
                </a:lnTo>
                <a:lnTo>
                  <a:pt x="5468" y="1525"/>
                </a:lnTo>
                <a:lnTo>
                  <a:pt x="5407" y="1571"/>
                </a:lnTo>
                <a:lnTo>
                  <a:pt x="5345" y="1616"/>
                </a:lnTo>
                <a:lnTo>
                  <a:pt x="5283" y="1661"/>
                </a:lnTo>
                <a:lnTo>
                  <a:pt x="5221" y="1705"/>
                </a:lnTo>
                <a:lnTo>
                  <a:pt x="5159" y="1749"/>
                </a:lnTo>
                <a:lnTo>
                  <a:pt x="5097" y="1792"/>
                </a:lnTo>
                <a:lnTo>
                  <a:pt x="5034" y="1834"/>
                </a:lnTo>
                <a:lnTo>
                  <a:pt x="4972" y="1876"/>
                </a:lnTo>
                <a:lnTo>
                  <a:pt x="4909" y="1918"/>
                </a:lnTo>
                <a:lnTo>
                  <a:pt x="4845" y="1958"/>
                </a:lnTo>
                <a:lnTo>
                  <a:pt x="4782" y="1998"/>
                </a:lnTo>
                <a:lnTo>
                  <a:pt x="4718" y="2038"/>
                </a:lnTo>
                <a:lnTo>
                  <a:pt x="4654" y="2077"/>
                </a:lnTo>
                <a:lnTo>
                  <a:pt x="4590" y="2115"/>
                </a:lnTo>
                <a:lnTo>
                  <a:pt x="4526" y="2153"/>
                </a:lnTo>
                <a:lnTo>
                  <a:pt x="4461" y="2190"/>
                </a:lnTo>
                <a:lnTo>
                  <a:pt x="4396" y="2226"/>
                </a:lnTo>
                <a:lnTo>
                  <a:pt x="4331" y="2262"/>
                </a:lnTo>
                <a:lnTo>
                  <a:pt x="4265" y="2297"/>
                </a:lnTo>
                <a:lnTo>
                  <a:pt x="4199" y="2331"/>
                </a:lnTo>
                <a:lnTo>
                  <a:pt x="4133" y="2365"/>
                </a:lnTo>
                <a:lnTo>
                  <a:pt x="4067" y="2399"/>
                </a:lnTo>
                <a:lnTo>
                  <a:pt x="4000" y="2431"/>
                </a:lnTo>
                <a:lnTo>
                  <a:pt x="3934" y="2463"/>
                </a:lnTo>
                <a:lnTo>
                  <a:pt x="3866" y="2494"/>
                </a:lnTo>
                <a:lnTo>
                  <a:pt x="3799" y="2525"/>
                </a:lnTo>
                <a:lnTo>
                  <a:pt x="3731" y="2555"/>
                </a:lnTo>
                <a:lnTo>
                  <a:pt x="3663" y="2584"/>
                </a:lnTo>
                <a:lnTo>
                  <a:pt x="3594" y="2613"/>
                </a:lnTo>
                <a:lnTo>
                  <a:pt x="3525" y="2641"/>
                </a:lnTo>
                <a:lnTo>
                  <a:pt x="3456" y="2669"/>
                </a:lnTo>
                <a:lnTo>
                  <a:pt x="3387" y="2695"/>
                </a:lnTo>
                <a:lnTo>
                  <a:pt x="3317" y="2721"/>
                </a:lnTo>
                <a:lnTo>
                  <a:pt x="3247" y="2747"/>
                </a:lnTo>
                <a:lnTo>
                  <a:pt x="3176" y="2771"/>
                </a:lnTo>
                <a:lnTo>
                  <a:pt x="3105" y="2795"/>
                </a:lnTo>
                <a:lnTo>
                  <a:pt x="3034" y="2819"/>
                </a:lnTo>
                <a:lnTo>
                  <a:pt x="2962" y="2841"/>
                </a:lnTo>
                <a:lnTo>
                  <a:pt x="2890" y="2863"/>
                </a:lnTo>
                <a:lnTo>
                  <a:pt x="2818" y="2884"/>
                </a:lnTo>
                <a:lnTo>
                  <a:pt x="2745" y="2905"/>
                </a:lnTo>
                <a:lnTo>
                  <a:pt x="2671" y="2925"/>
                </a:lnTo>
                <a:lnTo>
                  <a:pt x="2598" y="2944"/>
                </a:lnTo>
                <a:lnTo>
                  <a:pt x="2524" y="2962"/>
                </a:lnTo>
                <a:lnTo>
                  <a:pt x="2449" y="2980"/>
                </a:lnTo>
                <a:lnTo>
                  <a:pt x="2375" y="2997"/>
                </a:lnTo>
                <a:lnTo>
                  <a:pt x="2299" y="3013"/>
                </a:lnTo>
                <a:lnTo>
                  <a:pt x="2224" y="3028"/>
                </a:lnTo>
                <a:lnTo>
                  <a:pt x="2148" y="3043"/>
                </a:lnTo>
                <a:lnTo>
                  <a:pt x="2071" y="3057"/>
                </a:lnTo>
                <a:lnTo>
                  <a:pt x="1994" y="3070"/>
                </a:lnTo>
                <a:lnTo>
                  <a:pt x="1917" y="3083"/>
                </a:lnTo>
                <a:lnTo>
                  <a:pt x="1839" y="3095"/>
                </a:lnTo>
                <a:lnTo>
                  <a:pt x="1760" y="3106"/>
                </a:lnTo>
                <a:lnTo>
                  <a:pt x="1681" y="3116"/>
                </a:lnTo>
                <a:lnTo>
                  <a:pt x="1602" y="3126"/>
                </a:lnTo>
                <a:lnTo>
                  <a:pt x="1522" y="3135"/>
                </a:lnTo>
                <a:lnTo>
                  <a:pt x="1442" y="3143"/>
                </a:lnTo>
                <a:lnTo>
                  <a:pt x="1362" y="3150"/>
                </a:lnTo>
                <a:lnTo>
                  <a:pt x="1280" y="3156"/>
                </a:lnTo>
                <a:lnTo>
                  <a:pt x="1199" y="3162"/>
                </a:lnTo>
                <a:lnTo>
                  <a:pt x="1116" y="3167"/>
                </a:lnTo>
                <a:lnTo>
                  <a:pt x="1034" y="3171"/>
                </a:lnTo>
                <a:lnTo>
                  <a:pt x="951" y="3175"/>
                </a:lnTo>
                <a:lnTo>
                  <a:pt x="867" y="3178"/>
                </a:lnTo>
                <a:lnTo>
                  <a:pt x="783" y="3179"/>
                </a:lnTo>
                <a:lnTo>
                  <a:pt x="698" y="3180"/>
                </a:lnTo>
                <a:lnTo>
                  <a:pt x="613" y="3181"/>
                </a:lnTo>
                <a:lnTo>
                  <a:pt x="527" y="3180"/>
                </a:lnTo>
                <a:lnTo>
                  <a:pt x="440" y="3179"/>
                </a:lnTo>
                <a:lnTo>
                  <a:pt x="353" y="3177"/>
                </a:lnTo>
                <a:lnTo>
                  <a:pt x="266" y="3174"/>
                </a:lnTo>
                <a:lnTo>
                  <a:pt x="178" y="3170"/>
                </a:lnTo>
                <a:lnTo>
                  <a:pt x="89" y="3166"/>
                </a:lnTo>
                <a:lnTo>
                  <a:pt x="0" y="3160"/>
                </a:lnTo>
                <a:lnTo>
                  <a:pt x="0" y="3126"/>
                </a:lnTo>
                <a:close/>
              </a:path>
            </a:pathLst>
          </a:custGeom>
          <a:pattFill prst="pct5">
            <a:fgClr>
              <a:srgbClr val="24579D"/>
            </a:fgClr>
            <a:bgClr>
              <a:schemeClr val="bg1"/>
            </a:bgClr>
          </a:patt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5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21653E1D-559A-D449-AC7B-6A770344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5" y="50658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753456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cion Educativa">
  <a:themeElements>
    <a:clrScheme name="Personalizad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4579C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Innovacion Educativa">
  <a:themeElements>
    <a:clrScheme name="Personalizad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4579C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novacion Educativa">
  <a:themeElements>
    <a:clrScheme name="Personalizad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4579C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Innovacion Educativa">
  <a:themeElements>
    <a:clrScheme name="Personalizad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4579C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</Words>
  <Application>Microsoft Macintosh PowerPoint</Application>
  <PresentationFormat>Panorámica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</vt:lpstr>
      <vt:lpstr>Innovacion Educativa</vt:lpstr>
      <vt:lpstr>3_Innovacion Educativa</vt:lpstr>
      <vt:lpstr>1_Innovacion Educativa</vt:lpstr>
      <vt:lpstr>2_Innovacion Educativa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TERAN</dc:creator>
  <cp:lastModifiedBy>DEIMER STIWAR MENA MURILLO</cp:lastModifiedBy>
  <cp:revision>14</cp:revision>
  <dcterms:created xsi:type="dcterms:W3CDTF">2021-12-02T22:48:31Z</dcterms:created>
  <dcterms:modified xsi:type="dcterms:W3CDTF">2024-07-25T23:21:54Z</dcterms:modified>
</cp:coreProperties>
</file>